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handoutMasterIdLst>
    <p:handoutMasterId r:id="rId12"/>
  </p:handoutMasterIdLst>
  <p:sldIdLst>
    <p:sldId id="258" r:id="rId2"/>
    <p:sldId id="262" r:id="rId3"/>
    <p:sldId id="261" r:id="rId4"/>
    <p:sldId id="264" r:id="rId5"/>
    <p:sldId id="269" r:id="rId6"/>
    <p:sldId id="270" r:id="rId7"/>
    <p:sldId id="277" r:id="rId8"/>
    <p:sldId id="271" r:id="rId9"/>
    <p:sldId id="273" r:id="rId10"/>
    <p:sldId id="275" r:id="rId11"/>
  </p:sldIdLst>
  <p:sldSz cx="18288000" cy="10287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18" autoAdjust="0"/>
    <p:restoredTop sz="96370" autoAdjust="0"/>
  </p:normalViewPr>
  <p:slideViewPr>
    <p:cSldViewPr snapToGrid="0">
      <p:cViewPr varScale="1">
        <p:scale>
          <a:sx n="41" d="100"/>
          <a:sy n="41" d="100"/>
        </p:scale>
        <p:origin x="701" y="31"/>
      </p:cViewPr>
      <p:guideLst/>
    </p:cSldViewPr>
  </p:slideViewPr>
  <p:outlineViewPr>
    <p:cViewPr>
      <p:scale>
        <a:sx n="33" d="100"/>
        <a:sy n="33" d="100"/>
      </p:scale>
      <p:origin x="0" y="-28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00"/>
    </p:cViewPr>
  </p:sorterViewPr>
  <p:notesViewPr>
    <p:cSldViewPr snapToGrid="0">
      <p:cViewPr varScale="1">
        <p:scale>
          <a:sx n="84" d="100"/>
          <a:sy n="84" d="100"/>
        </p:scale>
        <p:origin x="319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5D8594-7002-4F29-A4C6-9EB9A3ADFCA7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77C92B-62EA-4749-A004-A7B1EECE3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2807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7A590-353E-4D5F-88D0-D907BAB4C8B9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EA811-3614-4C7A-AD94-1FFEC0E02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550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7A590-353E-4D5F-88D0-D907BAB4C8B9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EA811-3614-4C7A-AD94-1FFEC0E02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129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7A590-353E-4D5F-88D0-D907BAB4C8B9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EA811-3614-4C7A-AD94-1FFEC0E02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024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B8D003B-2825-4349-BBE6-2DC8E453653E}"/>
              </a:ext>
            </a:extLst>
          </p:cNvPr>
          <p:cNvCxnSpPr/>
          <p:nvPr userDrawn="1"/>
        </p:nvCxnSpPr>
        <p:spPr>
          <a:xfrm flipV="1">
            <a:off x="1257300" y="2049426"/>
            <a:ext cx="15773400" cy="7974"/>
          </a:xfrm>
          <a:prstGeom prst="line">
            <a:avLst/>
          </a:prstGeom>
          <a:ln w="762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E0F838B9-01A9-44A2-A13B-A2F6DBE81F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40011"/>
            <a:ext cx="10415037" cy="1046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620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7A590-353E-4D5F-88D0-D907BAB4C8B9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EA811-3614-4C7A-AD94-1FFEC0E02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751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7A590-353E-4D5F-88D0-D907BAB4C8B9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EA811-3614-4C7A-AD94-1FFEC0E02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761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7A590-353E-4D5F-88D0-D907BAB4C8B9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EA811-3614-4C7A-AD94-1FFEC0E02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737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7A590-353E-4D5F-88D0-D907BAB4C8B9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EA811-3614-4C7A-AD94-1FFEC0E02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039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7A590-353E-4D5F-88D0-D907BAB4C8B9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EA811-3614-4C7A-AD94-1FFEC0E02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781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7A590-353E-4D5F-88D0-D907BAB4C8B9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EA811-3614-4C7A-AD94-1FFEC0E02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128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 anchor="t"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7A590-353E-4D5F-88D0-D907BAB4C8B9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EA811-3614-4C7A-AD94-1FFEC0E02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026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7A590-353E-4D5F-88D0-D907BAB4C8B9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AEA811-3614-4C7A-AD94-1FFEC0E02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231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ccent.syr.edu/wp-content/uploads/2014/06/Study_of_IPv6_Security_Vulnerabilities.pdf" TargetMode="External"/><Relationship Id="rId2" Type="http://schemas.openxmlformats.org/officeDocument/2006/relationships/hyperlink" Target="http://ccent.syr.edu/wp-content/uploads/2014/06/IPv6_Security_Analysis.pd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>
            <a:normAutofit/>
          </a:bodyPr>
          <a:lstStyle/>
          <a:p>
            <a:r>
              <a:rPr lang="en-US" sz="17250" b="1" dirty="0">
                <a:solidFill>
                  <a:srgbClr val="FFFF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CENT</a:t>
            </a:r>
            <a:endParaRPr lang="en-US" sz="14400" b="1" dirty="0">
              <a:solidFill>
                <a:srgbClr val="FFFF00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  <a:sp3d extrusionH="57150">
              <a:bevelT w="38100" h="38100"/>
            </a:sp3d>
          </a:bodyPr>
          <a:lstStyle/>
          <a:p>
            <a:r>
              <a:rPr lang="en-US" sz="7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114300" dir="2700000" algn="tl">
                    <a:schemeClr val="tx2">
                      <a:lumMod val="20000"/>
                      <a:lumOff val="80000"/>
                      <a:alpha val="43000"/>
                    </a:schemeClr>
                  </a:outerShdw>
                </a:effectLst>
              </a:rPr>
              <a:t>The Center for Emerging Network Technologies</a:t>
            </a:r>
          </a:p>
        </p:txBody>
      </p:sp>
    </p:spTree>
    <p:extLst>
      <p:ext uri="{BB962C8B-B14F-4D97-AF65-F5344CB8AC3E}">
        <p14:creationId xmlns:p14="http://schemas.microsoft.com/office/powerpoint/2010/main" val="3067930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For further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7300" y="2738438"/>
            <a:ext cx="15773400" cy="46028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Visit our website!</a:t>
            </a:r>
          </a:p>
          <a:p>
            <a:pPr marL="0" indent="0" algn="ctr">
              <a:buNone/>
            </a:pPr>
            <a:endParaRPr lang="en-US" dirty="0"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pPr marL="0" indent="0" algn="ctr">
              <a:buNone/>
            </a:pPr>
            <a:r>
              <a:rPr lang="en-US" sz="48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http://ccent.syr.edu</a:t>
            </a:r>
          </a:p>
          <a:p>
            <a:pPr marL="0" indent="0" algn="ctr">
              <a:buNone/>
            </a:pPr>
            <a:endParaRPr lang="en-US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marL="6858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024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To provide a platform for faculty research on digital convergence and networking</a:t>
            </a:r>
          </a:p>
          <a:p>
            <a:pPr fontAlgn="base"/>
            <a:r>
              <a:rPr lang="en-US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To provide experiential learning for graduate and advanced undergraduate student teams</a:t>
            </a:r>
          </a:p>
          <a:p>
            <a:pPr fontAlgn="base"/>
            <a:r>
              <a:rPr lang="en-US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To serve as a mutually beneficial learning interface between the networking technology industries and the School of Information Studies</a:t>
            </a:r>
          </a:p>
        </p:txBody>
      </p:sp>
    </p:spTree>
    <p:extLst>
      <p:ext uri="{BB962C8B-B14F-4D97-AF65-F5344CB8AC3E}">
        <p14:creationId xmlns:p14="http://schemas.microsoft.com/office/powerpoint/2010/main" val="2515456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An initiative by School of Information Studies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To perform research and development on network system technologies and applications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To provide hands-on learning opportunities to iSchool students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Previously named CCENT (2009-2017)</a:t>
            </a:r>
          </a:p>
        </p:txBody>
      </p:sp>
    </p:spTree>
    <p:extLst>
      <p:ext uri="{BB962C8B-B14F-4D97-AF65-F5344CB8AC3E}">
        <p14:creationId xmlns:p14="http://schemas.microsoft.com/office/powerpoint/2010/main" val="1983295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Focus Areas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Internet of Things (</a:t>
            </a:r>
            <a:r>
              <a:rPr lang="en-US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IoT</a:t>
            </a:r>
            <a:r>
              <a:rPr lang="en-US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)</a:t>
            </a:r>
          </a:p>
          <a:p>
            <a:r>
              <a:rPr lang="en-US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Enterprise Networking</a:t>
            </a:r>
          </a:p>
          <a:p>
            <a:r>
              <a:rPr lang="en-US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Wireless Networking</a:t>
            </a:r>
          </a:p>
          <a:p>
            <a:r>
              <a:rPr lang="en-US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Network Security</a:t>
            </a:r>
          </a:p>
          <a:p>
            <a:r>
              <a:rPr lang="en-US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Enterprise Data Systems</a:t>
            </a:r>
          </a:p>
          <a:p>
            <a:r>
              <a:rPr lang="en-US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RF Spectrum Management</a:t>
            </a:r>
          </a:p>
        </p:txBody>
      </p:sp>
      <p:pic>
        <p:nvPicPr>
          <p:cNvPr id="4" name="Picture 2" descr="http://ccent.syr.edu/wp-content/uploads/2014/05/20140423_122422-e1398962644162-420x4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9658" y="2738438"/>
            <a:ext cx="5590902" cy="5457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8272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Past Members</a:t>
            </a:r>
          </a:p>
        </p:txBody>
      </p:sp>
      <p:pic>
        <p:nvPicPr>
          <p:cNvPr id="1026" name="Picture 2" descr="http://ccent.syr.edu/wp-content/uploads/2010/04/ccent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49785" y="2536033"/>
            <a:ext cx="11188430" cy="6187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2850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Current Projects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Internet of Things – The iSchool “living” lab</a:t>
            </a:r>
          </a:p>
          <a:p>
            <a:r>
              <a:rPr lang="en-US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Big data infrastructure setup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OpenStack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RancherOS</a:t>
            </a:r>
            <a:endParaRPr lang="en-US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Containers</a:t>
            </a:r>
          </a:p>
          <a:p>
            <a:r>
              <a:rPr lang="en-US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Mobile app for sleep study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iSchool &amp; Psychology collaboration</a:t>
            </a:r>
          </a:p>
          <a:p>
            <a:r>
              <a:rPr lang="en-US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The Spectrum Consumption Model Builder and Analysis Tool (SCMBAT)</a:t>
            </a:r>
          </a:p>
        </p:txBody>
      </p:sp>
    </p:spTree>
    <p:extLst>
      <p:ext uri="{BB962C8B-B14F-4D97-AF65-F5344CB8AC3E}">
        <p14:creationId xmlns:p14="http://schemas.microsoft.com/office/powerpoint/2010/main" val="853705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Current Projects -  IoT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6B4B1B8-F01E-4C15-B50F-A69CDF2E1C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631" y="2536033"/>
            <a:ext cx="6078278" cy="697707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B6B7A9B-1B8C-4DE9-B136-8B5DBBBB1900}"/>
              </a:ext>
            </a:extLst>
          </p:cNvPr>
          <p:cNvSpPr txBox="1"/>
          <p:nvPr/>
        </p:nvSpPr>
        <p:spPr>
          <a:xfrm>
            <a:off x="1257301" y="4798891"/>
            <a:ext cx="52405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3600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The </a:t>
            </a:r>
            <a:r>
              <a:rPr lang="en-US" sz="3600" dirty="0" err="1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iSchool</a:t>
            </a:r>
            <a:r>
              <a:rPr lang="en-US" sz="3600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“living” lab</a:t>
            </a:r>
          </a:p>
        </p:txBody>
      </p:sp>
    </p:spTree>
    <p:extLst>
      <p:ext uri="{BB962C8B-B14F-4D97-AF65-F5344CB8AC3E}">
        <p14:creationId xmlns:p14="http://schemas.microsoft.com/office/powerpoint/2010/main" val="21391406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Past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IPv6</a:t>
            </a:r>
          </a:p>
          <a:p>
            <a:r>
              <a:rPr lang="en-US" b="1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Security</a:t>
            </a:r>
          </a:p>
          <a:p>
            <a:r>
              <a:rPr lang="en-US" b="1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Virtualization</a:t>
            </a:r>
          </a:p>
          <a:p>
            <a:r>
              <a:rPr lang="en-US" b="1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Deep Packet Inspection</a:t>
            </a:r>
          </a:p>
          <a:p>
            <a:r>
              <a:rPr lang="en-US" b="1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Unified Communication</a:t>
            </a:r>
          </a:p>
          <a:p>
            <a:r>
              <a:rPr lang="en-US" b="1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Wireless Communication</a:t>
            </a:r>
          </a:p>
        </p:txBody>
      </p:sp>
      <p:sp>
        <p:nvSpPr>
          <p:cNvPr id="4" name="AutoShape 2" descr="data:image/jpeg;base64,/9j/4AAQSkZJRgABAQAAAQABAAD/2wCEAAkGBhAPERUSERASEBASEBAPFRAQDw8PEBIQGBAVFBUQFBUXGyYfGBklGRUSHzAhIycpLCwtFR8xNTArNSYrLDUBCQoKDgwOGg8PGiwkHiU0LCw0NSkrLCwsLCwwLSw0LCwsLS8pLy8sLCwsLCwsKSwsKTAtLC0uNCwsLCwsLDUpLP/AABEIALcBEwMBIgACEQEDEQH/xAAcAAEAAgMBAQEAAAAAAAAAAAAABQYCBAcDAQj/xABGEAACAQMABgUHBwsCBwAAAAAAAQIDBBEFBhIhMVFBYXGBkQcTIjJSobEUQkNikrLBFRYjM2Nyc4KiwtFT8CVUg5Oj0uH/xAAbAQEAAgMBAQAAAAAAAAAAAAAAAwUBBAYCB//EADIRAQACAgEDAwICCAcAAAAAAAABAgMRBBIhQQUTMWFxFdEUMlGBkbHh8AYiM0JSocH/2gAMAwEAAhEDEQA/AO4gAAAAAAAAAAAAAAAAAAAAAAAAAAAAAAAAAAAAAAAAAAAAAAAAAAAAAB5zuIR4yiu2SQ1tiZiPl6A13pCiuNWH24/5POWl6C+lj3PPwPcUtPiUU58UfNo/jDcBoPTtuvpPCM3+BuUqqnFSi8ppNPqMWpavzDNM2PJOqWiftO2YI+803TpScJKTaw9yTW9Z5mtLWil0Qm/sr8SSuDJaNxCC/O49JmtrxuEyCCetUeinLvkkI61R6aUl2ST/AMHr9Gy/sRfifF/5/wDU/knQadlpalW3Rl6Xsy3S/wDvcbhDas1nUw3qZK5I6qTuPoAA8vYAAAAAEbpHWO1tnirWhGXsJuc/sxyyla4a9TlKVC1lswi3GdaL9Kb6YwfRHrW99nGjzqY3vp39bZpZeVFZ1V0vB9BtlrGTPOonxHz/AEdVn5SLJPd519apbve0bujtdLKvJRjV2ZPhGpF08vkm9zfVk4tK5fQYuvLn7kQxyr+dLO/oHFmNVm0T9/6P0QCoeTCtUnZtznKS89KMVJt7MFGO5Z4LO0W8saW6qxLjuRh9nLbHvep0AA9IAAAAAAAAAAAAAAOe6U0rHz1TaT2lUnF7uTx+COhHNdaLOUburiEmpOM1swnLjBZ4Lnk3+BMdc7/Yp/V8U3xV+7B6Wj7L9xi9LfV95HTg4vEoyi8J4nCUHh8HiSXWC6itZ+HNe1EdphIflV+z7y+6tXDqWtOT47LXhJx/A55o3Rda52vM03NQkoye1Tik3FNetJN7mdA1XsalC3jCqlGSlUeFJS3Oba3rtK3nzSaxET32u/ScNqXm3T2mPlW9cbiVO6wsYlRpy3rp2pxfwRBvSNTmvAnNf4Yr0pc6U19maf8AcVk2uJqcNWlz8cRyLdnu7+p7XuRj8tqe0/cb2hNXql5tuM4QUHFelGUm8rPQ1yMdYdAzsYwnUqQnCdRUk4qUZKTi2sp53ei+k9+/ji/Rvujjh5Jp7kV7fueFHSk4tPPB5TW6SfNM6FoLTUbijttpSgsT6MYXrdjW/wATmBO6m3Thcxj82rGUGuh4i5L4e8i5mGL45nzDY9PzTiyxWPie35Lw9N26+lj3Nv4GVvpajUlswmnLjjElnsyjnN1XdrXq20k35qWacs+tQl6VPPWk9nP1RHTLi04xw08p7W9PnwNWvBpevVWZbF/VORjydNqRqJ/vy6kQ1TWmipSilKThJweFHGU8PpPtHTidl8pljKpSk+W2spr7SOaWt3JNyzv3tvm3z7yLi8WMk26/Dc5/MvjrX2p7z3/c6P8AnVDP6uWOl5juXPBpa9axKhZ5pz9Ku/NQknvSabnJdaSa7WimvSdTmvAhNdLmcVbxk3mVOdxjgkpz2I7v3aef5jx6hgphxdVfn4bX+Hc+bk8yKZtTWO/8PzaXnMI8JSyY05ZivExq5xu4vcny6zldPsc23G2/oOzo3NXzdS7pW29LNRSeXyXCPjJF4qeSL0cwvMyxlbVBbL8J5XvOZUrCnHocnzbx8C16sa717HEN9W3/ANKUm9lfs5P1ezh8TYx2x/FoVHMw82Y68F9fTt/PX83UdU9CSsrWNGcoympTlKUM7Lcpt7s7+GCYNbRukadzSjVpvMJx2k+nrT5NPK7jZLSsRERpwmW17XtN/nc7+4ADKMAAAAAAAAAAAAAAABRNfqOK9OXtUnH7M3/7lZLr5QaP6OlPlUlDulDP9hSToOFbeGHKeoV6eRZa/J5U/SV4840Z/fi/gi7nPdRKuLtr27efjGpB/izoRVc2NZpXnp1t8eqm+UOH6iX1qsPGMX/aVAvHlBh+gpv2biPvpzX+Cj5LPgzvEpvU41nn7Q2rDXCWjtpKkqnndl75uKjs55Lf63uIfTWn7nSdWG2koQeYwimoR4Zlv4vdxZtToRk05RUmlhZ34M1hbkklySSXuJ/Yp19eu7XjlXjHGPfZ8JjVGi5XdPHzdub7FBx+MokRGLbSSbbeEkm23ySXFnQtUtX3bQc6i/TVEsrc9iHFQzzzvfcujJFy8sUxzHmUvAwWyZYnxHdB+UrR2zKjdJcH8mqfuy9KnJ9ktpfzlWOrad0Wrq3qUX9JBpPlPjCXdJRfccktptx9JYksxkuUk8NeKIeBk3SaT4bPqmHpvF48t2+084WLt87514y/6eNpr7aj4kfZepnmeOmIZp59mUZd2cP4+426UNmKXJJG7WsVmdee6uvebVjfjs29G2Lr1YUl8+STfKPGT7opkX5X47N/GKWIq1oqK6ElKosF61A0f6U68uj9FDteHN+Gyu9ld8teiXtUbqKzHDt5v2Xlzpt9uZrwKH1TJ1z0x4df/hvHGK0Wn/d/cKXT4LsXwJTQGgal7VdKnKEGoSqSlNvZUE0m9y3v0luIqm8pdiNq201UtY1fN7nWpOg5dMYSknJx62ljPWc5XXV3fUs3X7U+38+EXDSGZbLW7OE0/ebhHWtHMk+hbyRMW14esU2mP8zqvknrN2tSL4QrvHVmEW14/Eu5VfJto50bGMpLDrTlW/leIx/pin3lqLbFGqRt899QtFuVkmvxuQAErRAAAAAAAAAAAAAAAwrT2Yt8k34LIJ7K9rpWpztpJVIOcZwko7cdr1sPdnPBsoBldRb3ppvOfWW/flmJ0uDD7Nene3HcnkfpF+vWvDd0LpWna3FOrUbVNbcJNRcn6UGluX1tkvmitbbe6qebpue1suWZQ2VhYz09ZzC6t/OR2c49KLzjPB5JHV+tC2rwntPftQbawt8Xjp54Nflcet4m8/MQ2+Fy7Y5rjj4mV214SlaSfs1KMv8Ayxj/AHHPy06xaahO2qRzluKx2qcWvgVU88D9SY+r16p/qRP0b2h9GfKanm9tU/QlPacXPg4rGMr2vcWClqTTXr3E31Qpwh725Fd0PeeaqqXOMo+KT/As9LSu0R8vNkpfVZ7JuDx8WTH1WruUro3Rdvbb6cFtYx5yTc5+L4LqWEb7vCEjdNmXnWVs7tO5W9dVjVY1CWlfHNtZbdU7ybj6ldeeXLb4VF4+l/MWyvKeNxVNYrCtPZqJOUqbbwsvMX6yS5/4J+Nf27xLW5mP3cc18oe8uYRj6fB7u09oVdpZW/O9Y6TRvIKovVqNr0lilW3SXB5UdxKaFsqk5RxSqRisS2pQ2Y7luxnrwWluRFZnvGlLTi2vFdRO99+3ZfNGVI29GFNNZjHf1ze+T8WzW0vfUqtOVOrFTpzi4yi+DX4Pg89DR50rGbW8VNDbXEoL7tMzLrMWqRER4ctvbJUJuEZbdPPoSfrbPsy+svfx6jxazx3nRrrUinU45NCXk1j0VqsVyWw/vRZXZONMzurreL63StIrlidx5hSEkuCS7Cd1V1c+VVE6mVQi8yfB1PqR/F9HaWWz8nVGLzJ1Kn78ljwiki06P0RGnuUcGcfG1O7PPL9bi1JrhjX1n/xN2044SikkkkktySXBI9jwoU8Hub0OTt8gAMsAAAAAAAAAAAAAAad7WaRuGMoJ8TMMTG3GK13Sg3F1IJxbjhzinueOGTGN7B+q3L9yFSf3Uzrk9D0m87EU+aikfPyXHkWn4hOu0KX8KrvvMuUxc5erQry7KFSP3kj3p6KuajS+T1Irai9qcqUUknnOFJv3HT1o2PJGcbFEdube0a7JaenY6zE91JrasSnBxzvaa7zQWqt50yox7qs/xidIVoj78lRr0z2p+rLaycamTU3jagWeqFVSUqlZSSedmFLYz3uTLBQ0Uo9BPfJUfVbHm+Sbzu0vePDXHGqxpFwsj2jaEiqBkqSI9pdI5WYdgn0EnsH3ZMdTPSh6uh4yXAh6Ort5brZoVKNWkvVhXjOM4x6IqpDOUuuJb5ySWW0kulvCIe41vs4PZjV89U/07eMrieeXoJpd7G2YhGu9vKX6yx2lzt7iE/6ZqLN/ROlKNy5RipQqQxtUqsHTqRzwbT4rrWUYPSl9X3UbNUYv6S8qKL7fNU8vxaNjRGgZUputWqutXlFRclFQpxjnOxCC4LPPLMPTf+SI+q0RsAwzt4q2RmqSRmAbl8SPoAYAAAAAAAAAAAAAAAAAAAAAAAAAAAAAA8rq7p0oudScacFvcpyUYrvZ6lT03CELtVbunOpbRhHzUlB1aNKp86VSC4PhiTTA3PzrdXdaW1a5/a4VC37fOVMZ/lTPvyPSVb17ijax9m3puvU/7lTCT7IklY6Xt6y/RVqc1yjOLa7uKN0CChqbbt5rurdy53NWVSP2N0F4Exb2sKa2acIwivmwiorwR6gAAAAAAAAAAAAAAAAAAAAAAAAAAAAAAAAAAAAAAAAAMAARt5q3aVnmpb05P2thRl9pbzT/ADNox/V1bmj/AA7qql4SbRPACA/N25j6mkrhfxIUKvxiPydpKPq3tGf8S0x92RPgCA/4tH/kqnfcUn+J8/KGk48bKhP9y7a+9AsAAr35w3cfX0ZWxzpVqFX3ZTPsNdbdPFaNa2f7ehOEftLK95YDGdNSWGk1yayB52t5Tqx2qc41I+1CSkvFHsQ9bVW3ctuEXQqe3Qk6Uv6dz700YO5urX9avlVFcalOGzcQXOdNbprrjh9QE2Dws72nWgp05qcHwlF5XZ1PqPZsD6BkAAAAAAAAAAAAAAAAAAAAAAAAAAAAAAAAAAAAAAAAAADyuZNRbQFL0ppFQuJTt1Ki25QnOOYwrSTw5bLWy2nn0lvMbDSKblG4dSpTqYz6W04vmsrPLg1jBFaT03VoV5RypUpfRVIqVN796x+KNi3dOutqhlTSzKg3tSx0ypv566uK6wLctEU5RVS0quk+hwk5U5dUov8A31GNDT8qUvN3UPNy6Ki/VyXPq7fHBWtG6UnQltQe58Yv1ZLr6+st1OpQvqW9Z5xe6cJc0+h9fSBJRkmsrenvyuGD6VSnc1dHTUJ5qW8n6L5dceT5x8C0Ua0ZxUotSi1lNcGgMwAAAAAAAAAAAAAAAAAAAAAAAAAAAAAAAAAAAAA+SWT6AKhrXqwqyyt0lvTOfxnUt6mzLMJxeU1lcOEkzts6aksMq2smqkK8Xu38VJcUwIK3uFdRc4pKvFbVSCWFVj01YL2ua6eKPtlfzoy26csPhzTXJrpRXHTr2VVZ3SjLMZ8E3yy9y7GTGlruEamY4SnHb2VwjLLUkurO/vA3dJaZq18KpJbKeVGKUYp4azz4N8X0m7qvpp0qqpSeadSWF9Wb4NdvDwKjW0ml0m9qvRnc3EJcKVOcZylzcXlRjzy0uwDrAPiZ9AAAAAAAAAAAAAAAAAAAAAAAAAAAAAAAAAAAAAAB8aPoAi9J6ApV01KKeeaKXpDyZvOac5RXLOV2I6QAOZ2fk5w/Tbl28C46I0DGilhYJsAfEj6AAAAAAAAAAAAAAAAAAAAAAAAAAAAAAAAAAAAAAAAAAAAAAAAAAAAH/9k="/>
          <p:cNvSpPr>
            <a:spLocks noChangeAspect="1" noChangeArrowheads="1"/>
          </p:cNvSpPr>
          <p:nvPr/>
        </p:nvSpPr>
        <p:spPr bwMode="auto">
          <a:xfrm>
            <a:off x="2519363" y="-216694"/>
            <a:ext cx="457200" cy="457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endParaRPr lang="en-US" sz="405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9649" y="2217874"/>
            <a:ext cx="3929063" cy="261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 descr="http://uspsafe.net/images/securit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0204" y="5034892"/>
            <a:ext cx="6379811" cy="42305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1584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Technical Reports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7301" y="2738438"/>
            <a:ext cx="12210506" cy="6527007"/>
          </a:xfrm>
        </p:spPr>
        <p:txBody>
          <a:bodyPr>
            <a:normAutofit/>
          </a:bodyPr>
          <a:lstStyle/>
          <a:p>
            <a:r>
              <a:rPr lang="en-US" dirty="0">
                <a:hlinkClick r:id="rId2" tooltip="IPv6 Security Analysis"/>
              </a:rPr>
              <a:t>IPv6 Security Analysis</a:t>
            </a:r>
            <a:endParaRPr lang="en-US" dirty="0"/>
          </a:p>
          <a:p>
            <a:pPr marL="0" indent="0" algn="r">
              <a:buNone/>
            </a:pPr>
            <a:r>
              <a:rPr lang="en-US" sz="2700" dirty="0"/>
              <a:t>	</a:t>
            </a:r>
          </a:p>
          <a:p>
            <a:r>
              <a:rPr lang="en-US" dirty="0">
                <a:hlinkClick r:id="rId3" tooltip="Study of IPv6 Security Vulnerabilities"/>
              </a:rPr>
              <a:t>Study of IPv6 Security Vulnerabilities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6BCAA5-863F-49E6-A52A-318E6E124A29}"/>
              </a:ext>
            </a:extLst>
          </p:cNvPr>
          <p:cNvSpPr txBox="1"/>
          <p:nvPr/>
        </p:nvSpPr>
        <p:spPr>
          <a:xfrm>
            <a:off x="10241282" y="3065010"/>
            <a:ext cx="766796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(J. </a:t>
            </a:r>
            <a:r>
              <a:rPr lang="en-US" sz="2400" dirty="0" err="1"/>
              <a:t>Bejar</a:t>
            </a:r>
            <a:r>
              <a:rPr lang="en-US" sz="2400" dirty="0"/>
              <a:t> and C. </a:t>
            </a:r>
            <a:r>
              <a:rPr lang="en-US" sz="2400" dirty="0" err="1"/>
              <a:t>Caicedo</a:t>
            </a:r>
            <a:r>
              <a:rPr lang="en-US" sz="2400" dirty="0"/>
              <a:t>)</a:t>
            </a:r>
          </a:p>
          <a:p>
            <a:pPr algn="r"/>
            <a:endParaRPr lang="en-US" sz="2400" dirty="0"/>
          </a:p>
          <a:p>
            <a:pPr algn="r"/>
            <a:endParaRPr lang="en-US" sz="2400" dirty="0"/>
          </a:p>
          <a:p>
            <a:pPr algn="r"/>
            <a:r>
              <a:rPr lang="en-US" sz="2400" dirty="0"/>
              <a:t>(Anirudh Nagesh, Keshav Khandelwal and Carlos </a:t>
            </a:r>
            <a:r>
              <a:rPr lang="en-US" sz="2400" dirty="0" err="1"/>
              <a:t>Caicedo</a:t>
            </a:r>
            <a:r>
              <a:rPr lang="en-US" sz="2400" dirty="0"/>
              <a:t>)</a:t>
            </a:r>
          </a:p>
          <a:p>
            <a:pPr algn="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66003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195</TotalTime>
  <Words>177</Words>
  <Application>Microsoft Office PowerPoint</Application>
  <PresentationFormat>Custom</PresentationFormat>
  <Paragraphs>49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Lato Light</vt:lpstr>
      <vt:lpstr>Lato Medium</vt:lpstr>
      <vt:lpstr>Wingdings</vt:lpstr>
      <vt:lpstr>Office Theme</vt:lpstr>
      <vt:lpstr>CENT</vt:lpstr>
      <vt:lpstr>Mission</vt:lpstr>
      <vt:lpstr>CENT</vt:lpstr>
      <vt:lpstr>Current Focus Areas</vt:lpstr>
      <vt:lpstr>Past Members</vt:lpstr>
      <vt:lpstr>Current Projects</vt:lpstr>
      <vt:lpstr>Current Projects -  IoT</vt:lpstr>
      <vt:lpstr>Past Research</vt:lpstr>
      <vt:lpstr>Technical Reports</vt:lpstr>
      <vt:lpstr>For further information</vt:lpstr>
    </vt:vector>
  </TitlesOfParts>
  <Company>Syracuse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Carlos Enrique Caicedo Bastidas</dc:creator>
  <cp:lastModifiedBy>Adam Miller</cp:lastModifiedBy>
  <cp:revision>20</cp:revision>
  <dcterms:created xsi:type="dcterms:W3CDTF">2017-11-02T14:36:40Z</dcterms:created>
  <dcterms:modified xsi:type="dcterms:W3CDTF">2018-04-17T18:57:27Z</dcterms:modified>
</cp:coreProperties>
</file>