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C063-FC92-4450-A353-E847F9DF0F9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1BE3-0650-44B3-BDEE-1A9F6D78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4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C063-FC92-4450-A353-E847F9DF0F9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1BE3-0650-44B3-BDEE-1A9F6D78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7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C063-FC92-4450-A353-E847F9DF0F9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1BE3-0650-44B3-BDEE-1A9F6D78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8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C063-FC92-4450-A353-E847F9DF0F9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1BE3-0650-44B3-BDEE-1A9F6D78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2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C063-FC92-4450-A353-E847F9DF0F9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1BE3-0650-44B3-BDEE-1A9F6D78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6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C063-FC92-4450-A353-E847F9DF0F9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1BE3-0650-44B3-BDEE-1A9F6D78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2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C063-FC92-4450-A353-E847F9DF0F9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1BE3-0650-44B3-BDEE-1A9F6D78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1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C063-FC92-4450-A353-E847F9DF0F9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1BE3-0650-44B3-BDEE-1A9F6D78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C063-FC92-4450-A353-E847F9DF0F9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1BE3-0650-44B3-BDEE-1A9F6D78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3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C063-FC92-4450-A353-E847F9DF0F9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1BE3-0650-44B3-BDEE-1A9F6D78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C063-FC92-4450-A353-E847F9DF0F9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1BE3-0650-44B3-BDEE-1A9F6D78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7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5C063-FC92-4450-A353-E847F9DF0F9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61BE3-0650-44B3-BDEE-1A9F6D78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9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0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3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2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6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4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9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4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67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Merrill</dc:creator>
  <cp:lastModifiedBy>Roger Merrill</cp:lastModifiedBy>
  <cp:revision>2</cp:revision>
  <dcterms:created xsi:type="dcterms:W3CDTF">2018-04-03T19:27:01Z</dcterms:created>
  <dcterms:modified xsi:type="dcterms:W3CDTF">2018-04-13T18:05:21Z</dcterms:modified>
</cp:coreProperties>
</file>