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2" r:id="rId5"/>
    <p:sldId id="364" r:id="rId6"/>
    <p:sldId id="356" r:id="rId7"/>
  </p:sldIdLst>
  <p:sldSz cx="12188825" cy="6858000"/>
  <p:notesSz cx="7010400" cy="92964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lherme Maurell Costa" initials="GMC" lastIdx="26" clrIdx="0">
    <p:extLst>
      <p:ext uri="{19B8F6BF-5375-455C-9EA6-DF929625EA0E}">
        <p15:presenceInfo xmlns:p15="http://schemas.microsoft.com/office/powerpoint/2012/main" userId="S::gmcosta@syr.edu::92b69550-6031-414e-bdc9-64aae93e570e" providerId="AD"/>
      </p:ext>
    </p:extLst>
  </p:cmAuthor>
  <p:cmAuthor id="2" name="Rachel Harms" initials="RH" lastIdx="1" clrIdx="1">
    <p:extLst>
      <p:ext uri="{19B8F6BF-5375-455C-9EA6-DF929625EA0E}">
        <p15:presenceInfo xmlns:p15="http://schemas.microsoft.com/office/powerpoint/2012/main" userId="S::raharms@syr.edu::30c4a0e9-7745-4afe-9e6a-19375a66ef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900"/>
    <a:srgbClr val="000E54"/>
    <a:srgbClr val="000000"/>
    <a:srgbClr val="ADB3B8"/>
    <a:srgbClr val="707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66444" y="2382560"/>
            <a:ext cx="845593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>
                <a:solidFill>
                  <a:schemeClr val="accent1"/>
                </a:solidFill>
                <a:latin typeface="Georgia" panose="02040502050405020303" pitchFamily="18" charset="0"/>
              </a:rPr>
              <a:t>Title Slides</a:t>
            </a:r>
          </a:p>
        </p:txBody>
      </p:sp>
    </p:spTree>
    <p:extLst>
      <p:ext uri="{BB962C8B-B14F-4D97-AF65-F5344CB8AC3E}">
        <p14:creationId xmlns:p14="http://schemas.microsoft.com/office/powerpoint/2010/main" val="212908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2 Picture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ection Title&#10;&#10;"/>
          <p:cNvSpPr>
            <a:spLocks noGrp="1"/>
          </p:cNvSpPr>
          <p:nvPr>
            <p:ph type="ctrTitle" hasCustomPrompt="1"/>
          </p:nvPr>
        </p:nvSpPr>
        <p:spPr>
          <a:xfrm>
            <a:off x="723901" y="1573212"/>
            <a:ext cx="4686300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  <a:endParaRPr/>
          </a:p>
        </p:txBody>
      </p:sp>
      <p:sp>
        <p:nvSpPr>
          <p:cNvPr id="3" name="Subtitle" descr="Section Subtitle&#10;&#10;"/>
          <p:cNvSpPr>
            <a:spLocks noGrp="1"/>
          </p:cNvSpPr>
          <p:nvPr>
            <p:ph type="subTitle" idx="1" hasCustomPrompt="1"/>
          </p:nvPr>
        </p:nvSpPr>
        <p:spPr>
          <a:xfrm>
            <a:off x="723901" y="4172669"/>
            <a:ext cx="4686300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Subtitle</a:t>
            </a:r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49154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3 Picture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ection Title&#10;"/>
          <p:cNvSpPr>
            <a:spLocks noGrp="1"/>
          </p:cNvSpPr>
          <p:nvPr>
            <p:ph type="ctrTitle" hasCustomPrompt="1"/>
          </p:nvPr>
        </p:nvSpPr>
        <p:spPr bwMode="white">
          <a:xfrm>
            <a:off x="723900" y="3914775"/>
            <a:ext cx="6705599" cy="144469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  <a:endParaRPr/>
          </a:p>
        </p:txBody>
      </p:sp>
      <p:sp>
        <p:nvSpPr>
          <p:cNvPr id="3" name="Subtitle" descr="Section Subtitle&#10;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23900" y="5508451"/>
            <a:ext cx="6705599" cy="662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Subtitle</a:t>
            </a:r>
            <a:endParaRPr/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88825" cy="35814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347662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4 Picture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ection Title&#10;">
            <a:extLst>
              <a:ext uri="{FF2B5EF4-FFF2-40B4-BE49-F238E27FC236}">
                <a16:creationId xmlns:a16="http://schemas.microsoft.com/office/drawing/2014/main" id="{DFF1E99D-67CF-469D-B644-22052A0EA7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900" y="3914775"/>
            <a:ext cx="6705599" cy="144469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  <a:endParaRPr/>
          </a:p>
        </p:txBody>
      </p:sp>
      <p:sp>
        <p:nvSpPr>
          <p:cNvPr id="7" name="Subtitle" descr="Section Subtitle&#10;">
            <a:extLst>
              <a:ext uri="{FF2B5EF4-FFF2-40B4-BE49-F238E27FC236}">
                <a16:creationId xmlns:a16="http://schemas.microsoft.com/office/drawing/2014/main" id="{08396D1E-B9A1-49F8-9FE3-4A64B69719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900" y="5508450"/>
            <a:ext cx="6705599" cy="66099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Subtitle</a:t>
            </a:r>
            <a:endParaRPr/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88825" cy="35814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92924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365125" y="1382286"/>
            <a:ext cx="114585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>
                <a:solidFill>
                  <a:schemeClr val="accent1"/>
                </a:solidFill>
                <a:latin typeface="Georgia" panose="02040502050405020303" pitchFamily="18" charset="0"/>
              </a:rPr>
              <a:t>Content </a:t>
            </a:r>
            <a:br>
              <a:rPr lang="en-GB" sz="13000">
                <a:solidFill>
                  <a:schemeClr val="accent1"/>
                </a:solidFill>
                <a:latin typeface="Georgia" panose="02040502050405020303" pitchFamily="18" charset="0"/>
              </a:rPr>
            </a:br>
            <a:r>
              <a:rPr lang="en-GB" sz="13000">
                <a:solidFill>
                  <a:schemeClr val="accent1"/>
                </a:solidFill>
                <a:latin typeface="Georgia" panose="02040502050405020303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386969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352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>
          <a:xfrm>
            <a:off x="723901" y="675776"/>
            <a:ext cx="5010150" cy="8767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/>
          </a:p>
        </p:txBody>
      </p:sp>
      <p:sp>
        <p:nvSpPr>
          <p:cNvPr id="4" name="Text Placeholder 3" descr="Comment Box">
            <a:extLst>
              <a:ext uri="{FF2B5EF4-FFF2-40B4-BE49-F238E27FC236}">
                <a16:creationId xmlns:a16="http://schemas.microsoft.com/office/drawing/2014/main" id="{D7AC9930-AA5E-41CE-B6C7-66556E1B9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13" y="675774"/>
            <a:ext cx="5373687" cy="8767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Comment box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438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>
          <a:xfrm>
            <a:off x="723901" y="675776"/>
            <a:ext cx="5010150" cy="8767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/>
          </a:p>
        </p:txBody>
      </p:sp>
      <p:sp>
        <p:nvSpPr>
          <p:cNvPr id="4" name="Text Placeholder 3" descr="Comment Box">
            <a:extLst>
              <a:ext uri="{FF2B5EF4-FFF2-40B4-BE49-F238E27FC236}">
                <a16:creationId xmlns:a16="http://schemas.microsoft.com/office/drawing/2014/main" id="{D7AC9930-AA5E-41CE-B6C7-66556E1B9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13" y="675774"/>
            <a:ext cx="5373687" cy="8767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Comment box</a:t>
            </a:r>
            <a:endParaRPr lang="en-GB"/>
          </a:p>
        </p:txBody>
      </p:sp>
      <p:sp>
        <p:nvSpPr>
          <p:cNvPr id="5" name="Text Placeholder 4" descr="Content Placeholder">
            <a:extLst>
              <a:ext uri="{FF2B5EF4-FFF2-40B4-BE49-F238E27FC236}">
                <a16:creationId xmlns:a16="http://schemas.microsoft.com/office/drawing/2014/main" id="{C6D5AA89-117F-4BA5-B58F-05002803D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1916112"/>
            <a:ext cx="10744199" cy="4068763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055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9CC5A1F3-5310-4A74-887D-8FE516307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75776"/>
            <a:ext cx="10744200" cy="3733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8" name="Subtitle" descr="Subtitle&#10;">
            <a:extLst>
              <a:ext uri="{FF2B5EF4-FFF2-40B4-BE49-F238E27FC236}">
                <a16:creationId xmlns:a16="http://schemas.microsoft.com/office/drawing/2014/main" id="{A82CEF22-E654-4B2B-8C63-313F5DCEB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95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9CC5A1F3-5310-4A74-887D-8FE516307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61E8A6F0-77EA-4D15-85B4-AFBFA8487A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Subtitle</a:t>
            </a:r>
            <a:endParaRPr lang="en-GB"/>
          </a:p>
        </p:txBody>
      </p:sp>
      <p:sp>
        <p:nvSpPr>
          <p:cNvPr id="4" name="Content placeholder" descr="Content Placeholder&#10;">
            <a:extLst>
              <a:ext uri="{FF2B5EF4-FFF2-40B4-BE49-F238E27FC236}">
                <a16:creationId xmlns:a16="http://schemas.microsoft.com/office/drawing/2014/main" id="{5191CFAE-2F45-434B-BE1D-FB60435CCD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10744200" cy="4068762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  <a:lvl6pPr>
              <a:defRPr/>
            </a:lvl6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0727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1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Your Name or Department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" descr="Content Placeholder&#10;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  <a:lvl6pPr>
              <a:defRPr/>
            </a:lvl6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5" name="Table Placeholder 4" descr="Table Placeholder">
            <a:extLst>
              <a:ext uri="{FF2B5EF4-FFF2-40B4-BE49-F238E27FC236}">
                <a16:creationId xmlns:a16="http://schemas.microsoft.com/office/drawing/2014/main" id="{D2E2A7A3-8339-46A1-91FC-E5CEBE49D885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30250" y="1916114"/>
            <a:ext cx="10737850" cy="4068762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Add table</a:t>
            </a:r>
          </a:p>
        </p:txBody>
      </p:sp>
    </p:spTree>
    <p:extLst>
      <p:ext uri="{BB962C8B-B14F-4D97-AF65-F5344CB8AC3E}">
        <p14:creationId xmlns:p14="http://schemas.microsoft.com/office/powerpoint/2010/main" val="970527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hart Placeholder 2" descr="Chart Placeholder">
            <a:extLst>
              <a:ext uri="{FF2B5EF4-FFF2-40B4-BE49-F238E27FC236}">
                <a16:creationId xmlns:a16="http://schemas.microsoft.com/office/drawing/2014/main" id="{DD1700E8-F77C-4D8A-A3A0-DDA2761C8BD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730250" y="1916114"/>
            <a:ext cx="10737850" cy="4068762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Add chart</a:t>
            </a:r>
          </a:p>
        </p:txBody>
      </p:sp>
    </p:spTree>
    <p:extLst>
      <p:ext uri="{BB962C8B-B14F-4D97-AF65-F5344CB8AC3E}">
        <p14:creationId xmlns:p14="http://schemas.microsoft.com/office/powerpoint/2010/main" val="147921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" descr="Content box&#10;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600"/>
              </a:spcAft>
              <a:defRPr/>
            </a:lvl1pPr>
            <a:lvl2pPr>
              <a:lnSpc>
                <a:spcPct val="110000"/>
              </a:lnSpc>
              <a:spcAft>
                <a:spcPts val="600"/>
              </a:spcAft>
              <a:defRPr/>
            </a:lvl2pPr>
            <a:lvl3pPr>
              <a:lnSpc>
                <a:spcPct val="110000"/>
              </a:lnSpc>
              <a:spcAft>
                <a:spcPts val="600"/>
              </a:spcAft>
              <a:defRPr/>
            </a:lvl3pPr>
            <a:lvl4pPr>
              <a:lnSpc>
                <a:spcPct val="110000"/>
              </a:lnSpc>
              <a:spcAft>
                <a:spcPts val="600"/>
              </a:spcAft>
              <a:defRPr/>
            </a:lvl4pPr>
            <a:lvl5pPr>
              <a:lnSpc>
                <a:spcPct val="110000"/>
              </a:lnSpc>
              <a:spcAft>
                <a:spcPts val="600"/>
              </a:spcAft>
              <a:defRPr/>
            </a:lvl5pPr>
            <a:lvl6pPr>
              <a:defRPr/>
            </a:lvl6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16112"/>
            <a:ext cx="12188825" cy="4941887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213975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" descr="Content box&#10;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600"/>
              </a:spcAft>
              <a:defRPr/>
            </a:lvl1pPr>
            <a:lvl2pPr>
              <a:lnSpc>
                <a:spcPct val="110000"/>
              </a:lnSpc>
              <a:spcAft>
                <a:spcPts val="600"/>
              </a:spcAft>
              <a:defRPr/>
            </a:lvl2pPr>
            <a:lvl3pPr>
              <a:lnSpc>
                <a:spcPct val="110000"/>
              </a:lnSpc>
              <a:spcAft>
                <a:spcPts val="600"/>
              </a:spcAft>
              <a:defRPr/>
            </a:lvl3pPr>
            <a:lvl4pPr>
              <a:lnSpc>
                <a:spcPct val="110000"/>
              </a:lnSpc>
              <a:spcAft>
                <a:spcPts val="600"/>
              </a:spcAft>
              <a:defRPr/>
            </a:lvl4pPr>
            <a:lvl5pPr>
              <a:lnSpc>
                <a:spcPct val="110000"/>
              </a:lnSpc>
              <a:spcAft>
                <a:spcPts val="600"/>
              </a:spcAft>
              <a:defRPr/>
            </a:lvl5pPr>
            <a:lvl6pPr>
              <a:defRPr/>
            </a:lvl6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16112"/>
            <a:ext cx="12188825" cy="4941887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5" name="Subtitle" descr="Subtitle&#10;">
            <a:extLst>
              <a:ext uri="{FF2B5EF4-FFF2-40B4-BE49-F238E27FC236}">
                <a16:creationId xmlns:a16="http://schemas.microsoft.com/office/drawing/2014/main" id="{7053DF7E-B2F5-4013-BA5D-1CA507C913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858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5" name="Subtitle" descr="Subtitle&#10;">
            <a:extLst>
              <a:ext uri="{FF2B5EF4-FFF2-40B4-BE49-F238E27FC236}">
                <a16:creationId xmlns:a16="http://schemas.microsoft.com/office/drawing/2014/main" id="{7053DF7E-B2F5-4013-BA5D-1CA507C913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Subtitle</a:t>
            </a:r>
            <a:endParaRPr lang="en-GB"/>
          </a:p>
        </p:txBody>
      </p:sp>
      <p:sp>
        <p:nvSpPr>
          <p:cNvPr id="8" name="Picture Placeholder 1" descr="Picture Placeholder 1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0251" y="1916113"/>
            <a:ext cx="5003800" cy="3854066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7" name="Text Placeholder 1" descr="Caption 1">
            <a:extLst>
              <a:ext uri="{FF2B5EF4-FFF2-40B4-BE49-F238E27FC236}">
                <a16:creationId xmlns:a16="http://schemas.microsoft.com/office/drawing/2014/main" id="{4CDF5888-2DD2-40C3-AB90-97357B6687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250" y="5865153"/>
            <a:ext cx="5003800" cy="214312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Caption here</a:t>
            </a:r>
          </a:p>
        </p:txBody>
      </p:sp>
      <p:sp>
        <p:nvSpPr>
          <p:cNvPr id="6" name="Picture Placeholder 2" descr="Picture Placeholder 2&#10;">
            <a:extLst>
              <a:ext uri="{FF2B5EF4-FFF2-40B4-BE49-F238E27FC236}">
                <a16:creationId xmlns:a16="http://schemas.microsoft.com/office/drawing/2014/main" id="{4AE09B14-42CF-4981-A7BE-D3F56E32BF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54774" y="1916113"/>
            <a:ext cx="5003800" cy="3854066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9" name="Text Placeholder 2" descr="Caption 2">
            <a:extLst>
              <a:ext uri="{FF2B5EF4-FFF2-40B4-BE49-F238E27FC236}">
                <a16:creationId xmlns:a16="http://schemas.microsoft.com/office/drawing/2014/main" id="{F1C883F8-61C7-4332-A799-ADDE97FF8E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4774" y="5865153"/>
            <a:ext cx="5003800" cy="214312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2419750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5" name="Subtitle" descr="Subtitle&#10;">
            <a:extLst>
              <a:ext uri="{FF2B5EF4-FFF2-40B4-BE49-F238E27FC236}">
                <a16:creationId xmlns:a16="http://schemas.microsoft.com/office/drawing/2014/main" id="{7053DF7E-B2F5-4013-BA5D-1CA507C913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Subtitle</a:t>
            </a:r>
            <a:endParaRPr lang="en-GB"/>
          </a:p>
        </p:txBody>
      </p:sp>
      <p:sp>
        <p:nvSpPr>
          <p:cNvPr id="8" name="Picture Placeholder 1" descr="Picture Placeholder 1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0252" y="1916113"/>
            <a:ext cx="3389928" cy="3854066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7" name="Text Placeholder 1" descr="Caption 1">
            <a:extLst>
              <a:ext uri="{FF2B5EF4-FFF2-40B4-BE49-F238E27FC236}">
                <a16:creationId xmlns:a16="http://schemas.microsoft.com/office/drawing/2014/main" id="{4CDF5888-2DD2-40C3-AB90-97357B6687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251" y="5865153"/>
            <a:ext cx="3389928" cy="214312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Caption here</a:t>
            </a:r>
          </a:p>
        </p:txBody>
      </p:sp>
      <p:sp>
        <p:nvSpPr>
          <p:cNvPr id="14" name="Picture Placeholder 2" descr="Picture Placeholder 2&#10;">
            <a:extLst>
              <a:ext uri="{FF2B5EF4-FFF2-40B4-BE49-F238E27FC236}">
                <a16:creationId xmlns:a16="http://schemas.microsoft.com/office/drawing/2014/main" id="{13F41B92-618B-476E-ABDA-569410F938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99447" y="1916113"/>
            <a:ext cx="3389928" cy="3854066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15" name="Text Placeholder 2" descr="Caption 2">
            <a:extLst>
              <a:ext uri="{FF2B5EF4-FFF2-40B4-BE49-F238E27FC236}">
                <a16:creationId xmlns:a16="http://schemas.microsoft.com/office/drawing/2014/main" id="{08CDF600-5C5E-4DA1-B993-01D14A837F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9446" y="5865153"/>
            <a:ext cx="3389928" cy="214312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Caption here</a:t>
            </a:r>
          </a:p>
        </p:txBody>
      </p:sp>
      <p:sp>
        <p:nvSpPr>
          <p:cNvPr id="16" name="Picture Placeholder 3" descr="Picture Placeholder 3&#10;">
            <a:extLst>
              <a:ext uri="{FF2B5EF4-FFF2-40B4-BE49-F238E27FC236}">
                <a16:creationId xmlns:a16="http://schemas.microsoft.com/office/drawing/2014/main" id="{DD480EBC-02C0-4833-9D29-224D3148C9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68643" y="1916113"/>
            <a:ext cx="3389928" cy="3854066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17" name="Text Placeholder 3" descr="Caption 3">
            <a:extLst>
              <a:ext uri="{FF2B5EF4-FFF2-40B4-BE49-F238E27FC236}">
                <a16:creationId xmlns:a16="http://schemas.microsoft.com/office/drawing/2014/main" id="{A78D7992-707E-49CE-BC88-DD0191EC9B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8642" y="5865153"/>
            <a:ext cx="3389928" cy="214312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/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3737190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75776"/>
            <a:ext cx="5010150" cy="3733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" descr="Content Placeholder&#10;"/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06977" cy="4068762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  <a:lvl6pPr>
              <a:defRPr/>
            </a:lvl6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54776" y="723900"/>
            <a:ext cx="5010150" cy="5260976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419254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old Statement&#10;"/>
          <p:cNvSpPr>
            <a:spLocks noGrp="1"/>
          </p:cNvSpPr>
          <p:nvPr>
            <p:ph type="title" hasCustomPrompt="1"/>
          </p:nvPr>
        </p:nvSpPr>
        <p:spPr>
          <a:xfrm>
            <a:off x="723900" y="1916113"/>
            <a:ext cx="10744200" cy="19510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/>
              <a:t>Bold Statement</a:t>
            </a:r>
            <a:endParaRPr/>
          </a:p>
        </p:txBody>
      </p:sp>
      <p:sp>
        <p:nvSpPr>
          <p:cNvPr id="6" name="Text Placeholder 5" descr="Additional Content">
            <a:extLst>
              <a:ext uri="{FF2B5EF4-FFF2-40B4-BE49-F238E27FC236}">
                <a16:creationId xmlns:a16="http://schemas.microsoft.com/office/drawing/2014/main" id="{4AB7D231-FA9B-44CD-AC11-146902774C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3905249"/>
            <a:ext cx="10744200" cy="1247775"/>
          </a:xfr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Content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825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82E00563-FB9A-4F46-BEA1-19BACDAE93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Subtitle</a:t>
            </a:r>
            <a:endParaRPr lang="en-GB"/>
          </a:p>
        </p:txBody>
      </p:sp>
      <p:sp>
        <p:nvSpPr>
          <p:cNvPr id="3" name="Content Placeholder" descr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730250" y="1905000"/>
            <a:ext cx="5003800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" descr="Content Placeholder 2&#10;"/>
          <p:cNvSpPr>
            <a:spLocks noGrp="1"/>
          </p:cNvSpPr>
          <p:nvPr>
            <p:ph sz="half" idx="2" hasCustomPrompt="1"/>
          </p:nvPr>
        </p:nvSpPr>
        <p:spPr>
          <a:xfrm>
            <a:off x="6454776" y="1905000"/>
            <a:ext cx="5013324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4300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2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"/>
          <p:cNvSpPr>
            <a:spLocks noGrp="1"/>
          </p:cNvSpPr>
          <p:nvPr>
            <p:ph type="ctrTitle" hasCustomPrompt="1"/>
          </p:nvPr>
        </p:nvSpPr>
        <p:spPr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Your Name or Department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07963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" descr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730250" y="1905000"/>
            <a:ext cx="5003800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" descr="Content Placeholder 2&#10;"/>
          <p:cNvSpPr>
            <a:spLocks noGrp="1"/>
          </p:cNvSpPr>
          <p:nvPr>
            <p:ph sz="half" idx="2" hasCustomPrompt="1"/>
          </p:nvPr>
        </p:nvSpPr>
        <p:spPr>
          <a:xfrm>
            <a:off x="6454776" y="1905000"/>
            <a:ext cx="5013324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ntent Placeholder" descr="Content Placeholder 1&#10;"/>
          <p:cNvSpPr>
            <a:spLocks noGrp="1"/>
          </p:cNvSpPr>
          <p:nvPr>
            <p:ph sz="half" idx="2" hasCustomPrompt="1"/>
          </p:nvPr>
        </p:nvSpPr>
        <p:spPr>
          <a:xfrm>
            <a:off x="723900" y="2435291"/>
            <a:ext cx="5010150" cy="354958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Content Placeholder" descr="Content Placeholder 2&#10;"/>
          <p:cNvSpPr>
            <a:spLocks noGrp="1"/>
          </p:cNvSpPr>
          <p:nvPr>
            <p:ph sz="quarter" idx="4" hasCustomPrompt="1"/>
          </p:nvPr>
        </p:nvSpPr>
        <p:spPr>
          <a:xfrm>
            <a:off x="6454774" y="2435290"/>
            <a:ext cx="5013325" cy="3549585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ntent Placeholder" descr="Content Placeholder 1&#10;"/>
          <p:cNvSpPr>
            <a:spLocks noGrp="1"/>
          </p:cNvSpPr>
          <p:nvPr>
            <p:ph sz="half" idx="2" hasCustomPrompt="1"/>
          </p:nvPr>
        </p:nvSpPr>
        <p:spPr>
          <a:xfrm>
            <a:off x="723900" y="2435291"/>
            <a:ext cx="5010150" cy="354958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Content Placeholder" descr="Content Placeholder 2&#10;"/>
          <p:cNvSpPr>
            <a:spLocks noGrp="1"/>
          </p:cNvSpPr>
          <p:nvPr>
            <p:ph sz="quarter" idx="4" hasCustomPrompt="1"/>
          </p:nvPr>
        </p:nvSpPr>
        <p:spPr>
          <a:xfrm>
            <a:off x="6454774" y="2435290"/>
            <a:ext cx="5013325" cy="3549585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Subtitle" descr="Subtitle&#10;">
            <a:extLst>
              <a:ext uri="{FF2B5EF4-FFF2-40B4-BE49-F238E27FC236}">
                <a16:creationId xmlns:a16="http://schemas.microsoft.com/office/drawing/2014/main" id="{FCB64F9A-C0D8-48D0-86F8-4780E21B2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29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1382286"/>
            <a:ext cx="121888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>
                <a:solidFill>
                  <a:schemeClr val="accent1"/>
                </a:solidFill>
                <a:latin typeface="Georgia" panose="02040502050405020303" pitchFamily="18" charset="0"/>
              </a:rPr>
              <a:t>Content Slides (Text Only)</a:t>
            </a:r>
          </a:p>
        </p:txBody>
      </p:sp>
    </p:spTree>
    <p:extLst>
      <p:ext uri="{BB962C8B-B14F-4D97-AF65-F5344CB8AC3E}">
        <p14:creationId xmlns:p14="http://schemas.microsoft.com/office/powerpoint/2010/main" val="981609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 &amp;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>
          <a:xfrm>
            <a:off x="723901" y="675776"/>
            <a:ext cx="5010150" cy="8767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/>
          </a:p>
        </p:txBody>
      </p:sp>
      <p:sp>
        <p:nvSpPr>
          <p:cNvPr id="4" name="Text Placeholder 3" descr="Comment Box">
            <a:extLst>
              <a:ext uri="{FF2B5EF4-FFF2-40B4-BE49-F238E27FC236}">
                <a16:creationId xmlns:a16="http://schemas.microsoft.com/office/drawing/2014/main" id="{D7AC9930-AA5E-41CE-B6C7-66556E1B9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13" y="675774"/>
            <a:ext cx="5373687" cy="8767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Comment box</a:t>
            </a:r>
            <a:endParaRPr lang="en-GB"/>
          </a:p>
        </p:txBody>
      </p:sp>
      <p:sp>
        <p:nvSpPr>
          <p:cNvPr id="5" name="Text Placeholder 4" descr="Text Placeholder">
            <a:extLst>
              <a:ext uri="{FF2B5EF4-FFF2-40B4-BE49-F238E27FC236}">
                <a16:creationId xmlns:a16="http://schemas.microsoft.com/office/drawing/2014/main" id="{C6D5AA89-117F-4BA5-B58F-05002803D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1916112"/>
            <a:ext cx="10744199" cy="4068763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0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0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</a:lstStyle>
          <a:p>
            <a:pPr lvl="0"/>
            <a:r>
              <a:rPr lang="en-US"/>
              <a:t>Body copy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340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9CC5A1F3-5310-4A74-887D-8FE516307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61E8A6F0-77EA-4D15-85B4-AFBFA8487A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Subtitle</a:t>
            </a:r>
            <a:endParaRPr lang="en-GB"/>
          </a:p>
        </p:txBody>
      </p:sp>
      <p:sp>
        <p:nvSpPr>
          <p:cNvPr id="4" name="Content placeholder" descr="Text Placeholder&#10;">
            <a:extLst>
              <a:ext uri="{FF2B5EF4-FFF2-40B4-BE49-F238E27FC236}">
                <a16:creationId xmlns:a16="http://schemas.microsoft.com/office/drawing/2014/main" id="{5191CFAE-2F45-434B-BE1D-FB60435CCD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1074420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/>
              <a:t>Body copy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46921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5" name="Content placeholder" descr="Content Placeholder&#10;">
            <a:extLst>
              <a:ext uri="{FF2B5EF4-FFF2-40B4-BE49-F238E27FC236}">
                <a16:creationId xmlns:a16="http://schemas.microsoft.com/office/drawing/2014/main" id="{815D66EC-DEC5-4A30-BF42-F752F345BA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1074420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/>
              <a:t>Body copy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69124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75776"/>
            <a:ext cx="5010150" cy="3733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54776" y="723900"/>
            <a:ext cx="5010150" cy="5260976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Add picture</a:t>
            </a:r>
          </a:p>
        </p:txBody>
      </p:sp>
      <p:sp>
        <p:nvSpPr>
          <p:cNvPr id="5" name="Content placeholder" descr="Content Placeholder">
            <a:extLst>
              <a:ext uri="{FF2B5EF4-FFF2-40B4-BE49-F238E27FC236}">
                <a16:creationId xmlns:a16="http://schemas.microsoft.com/office/drawing/2014/main" id="{9E79150B-FB83-41F2-8652-BE8B674282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10149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/>
              <a:t>Body copy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15254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82E00563-FB9A-4F46-BEA1-19BACDAE93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Subtitle</a:t>
            </a:r>
            <a:endParaRPr lang="en-GB"/>
          </a:p>
        </p:txBody>
      </p:sp>
      <p:sp>
        <p:nvSpPr>
          <p:cNvPr id="7" name="Content placeholder" descr="Content Placeholder 1&#10;">
            <a:extLst>
              <a:ext uri="{FF2B5EF4-FFF2-40B4-BE49-F238E27FC236}">
                <a16:creationId xmlns:a16="http://schemas.microsoft.com/office/drawing/2014/main" id="{D1469A39-741F-4917-8D7C-21DA0715A7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/>
              <a:t>Body copy</a:t>
            </a:r>
            <a:endParaRPr/>
          </a:p>
        </p:txBody>
      </p:sp>
      <p:sp>
        <p:nvSpPr>
          <p:cNvPr id="8" name="Content placeholder" descr="Content Placeholder 2&#10;">
            <a:extLst>
              <a:ext uri="{FF2B5EF4-FFF2-40B4-BE49-F238E27FC236}">
                <a16:creationId xmlns:a16="http://schemas.microsoft.com/office/drawing/2014/main" id="{2B668054-5E8D-4925-9642-1F64E75D6BB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54775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/>
              <a:t>Body copy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6784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6" name="Content placeholder" descr="Content Placeholder 1&#10;">
            <a:extLst>
              <a:ext uri="{FF2B5EF4-FFF2-40B4-BE49-F238E27FC236}">
                <a16:creationId xmlns:a16="http://schemas.microsoft.com/office/drawing/2014/main" id="{2500CC9D-2588-4F63-8F41-63780F4604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/>
              <a:t>Body copy</a:t>
            </a:r>
            <a:endParaRPr/>
          </a:p>
        </p:txBody>
      </p:sp>
      <p:sp>
        <p:nvSpPr>
          <p:cNvPr id="7" name="Content placeholder" descr="Content Placeholder 2&#10;">
            <a:extLst>
              <a:ext uri="{FF2B5EF4-FFF2-40B4-BE49-F238E27FC236}">
                <a16:creationId xmlns:a16="http://schemas.microsoft.com/office/drawing/2014/main" id="{B5B4E6AE-71F2-42FE-827B-F5B9F0694DE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54775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/>
              <a:t>Body copy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4615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 bwMode="black"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Your Name or Department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4649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Titles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" descr="Content placeholder 1&#10;">
            <a:extLst>
              <a:ext uri="{FF2B5EF4-FFF2-40B4-BE49-F238E27FC236}">
                <a16:creationId xmlns:a16="http://schemas.microsoft.com/office/drawing/2014/main" id="{2F09B7A3-99DA-4E51-8C3F-FF21E87D39C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23900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/>
              <a:t>Body copy</a:t>
            </a:r>
            <a:endParaRPr/>
          </a:p>
        </p:txBody>
      </p:sp>
      <p:sp>
        <p:nvSpPr>
          <p:cNvPr id="9" name="Content placeholder" descr="Content Placeholder 2&#10;">
            <a:extLst>
              <a:ext uri="{FF2B5EF4-FFF2-40B4-BE49-F238E27FC236}">
                <a16:creationId xmlns:a16="http://schemas.microsoft.com/office/drawing/2014/main" id="{466CC21B-A807-410C-9860-1F5A8C41D51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54775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/>
              <a:t>Body copy</a:t>
            </a:r>
            <a:endParaRPr/>
          </a:p>
        </p:txBody>
      </p:sp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0477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2 Content with Titles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Subtitle" descr="Subtitle&#10;">
            <a:extLst>
              <a:ext uri="{FF2B5EF4-FFF2-40B4-BE49-F238E27FC236}">
                <a16:creationId xmlns:a16="http://schemas.microsoft.com/office/drawing/2014/main" id="{FCB64F9A-C0D8-48D0-86F8-4780E21B2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Subtitle</a:t>
            </a:r>
            <a:endParaRPr lang="en-GB"/>
          </a:p>
        </p:txBody>
      </p:sp>
      <p:sp>
        <p:nvSpPr>
          <p:cNvPr id="11" name="Content placeholder" descr="Content Placeholder 1&#10;">
            <a:extLst>
              <a:ext uri="{FF2B5EF4-FFF2-40B4-BE49-F238E27FC236}">
                <a16:creationId xmlns:a16="http://schemas.microsoft.com/office/drawing/2014/main" id="{7E0DB8AC-8586-45D4-BE22-01411C96A32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3900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/>
              <a:t>Body copy</a:t>
            </a:r>
            <a:endParaRPr/>
          </a:p>
        </p:txBody>
      </p:sp>
      <p:sp>
        <p:nvSpPr>
          <p:cNvPr id="12" name="Content placeholder" descr="Content Placeholder 2&#10;">
            <a:extLst>
              <a:ext uri="{FF2B5EF4-FFF2-40B4-BE49-F238E27FC236}">
                <a16:creationId xmlns:a16="http://schemas.microsoft.com/office/drawing/2014/main" id="{3DF5AF15-C919-4856-A1A6-950AB21215A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54775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/>
              <a:t>Body copy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18641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66444" y="1382286"/>
            <a:ext cx="84559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>
                <a:solidFill>
                  <a:schemeClr val="accent1"/>
                </a:solidFill>
                <a:latin typeface="Georgia" panose="02040502050405020303" pitchFamily="18" charset="0"/>
              </a:rPr>
              <a:t>Closing</a:t>
            </a:r>
          </a:p>
          <a:p>
            <a:pPr algn="ctr"/>
            <a:r>
              <a:rPr lang="en-GB" sz="13000">
                <a:solidFill>
                  <a:schemeClr val="accent1"/>
                </a:solidFill>
                <a:latin typeface="Georgia" panose="02040502050405020303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092485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1">
    <p:bg bwMode="lt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 descr="Closing Text">
            <a:extLst>
              <a:ext uri="{FF2B5EF4-FFF2-40B4-BE49-F238E27FC236}">
                <a16:creationId xmlns:a16="http://schemas.microsoft.com/office/drawing/2014/main" id="{E85F9899-BFD1-4807-8708-1E812259E5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30250" y="1761425"/>
            <a:ext cx="5730875" cy="18195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Closing Text</a:t>
            </a:r>
            <a:endParaRPr/>
          </a:p>
        </p:txBody>
      </p:sp>
      <p:sp>
        <p:nvSpPr>
          <p:cNvPr id="9" name="Subtitle" descr="Your name and contact details&#10;">
            <a:extLst>
              <a:ext uri="{FF2B5EF4-FFF2-40B4-BE49-F238E27FC236}">
                <a16:creationId xmlns:a16="http://schemas.microsoft.com/office/drawing/2014/main" id="{B7528459-641F-484E-9624-0D60B00D9D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730250" y="4184585"/>
            <a:ext cx="5730875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Your name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72652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 2">
    <p:bg bwMode="lt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Closing Text&#10;"/>
          <p:cNvSpPr>
            <a:spLocks noGrp="1"/>
          </p:cNvSpPr>
          <p:nvPr>
            <p:ph type="ctrTitle" hasCustomPrompt="1"/>
          </p:nvPr>
        </p:nvSpPr>
        <p:spPr bwMode="black">
          <a:xfrm>
            <a:off x="730250" y="1761425"/>
            <a:ext cx="5730875" cy="18195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Closing Text</a:t>
            </a:r>
            <a:endParaRPr/>
          </a:p>
        </p:txBody>
      </p:sp>
      <p:sp>
        <p:nvSpPr>
          <p:cNvPr id="3" name="Subtitle" descr="Your name and contact details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30250" y="4184585"/>
            <a:ext cx="5730875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Your name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62334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 3">
    <p:bg bwMode="inv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Closing Text&#10;"/>
          <p:cNvSpPr>
            <a:spLocks noGrp="1"/>
          </p:cNvSpPr>
          <p:nvPr>
            <p:ph type="ctrTitle" hasCustomPrompt="1"/>
          </p:nvPr>
        </p:nvSpPr>
        <p:spPr bwMode="black">
          <a:xfrm>
            <a:off x="730250" y="1761425"/>
            <a:ext cx="5730875" cy="18195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Closing Text</a:t>
            </a:r>
            <a:endParaRPr/>
          </a:p>
        </p:txBody>
      </p:sp>
      <p:sp>
        <p:nvSpPr>
          <p:cNvPr id="3" name="Subtitle" descr="Your name and contact details&#10;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30250" y="4184585"/>
            <a:ext cx="5730875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Your name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832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4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 bwMode="black"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Your Name or Department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5034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5 Pictur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 bwMode="white">
          <a:xfrm>
            <a:off x="723901" y="1916112"/>
            <a:ext cx="4637088" cy="231940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3" name="Subtitle" descr="Presentation Subtitle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23901" y="5021982"/>
            <a:ext cx="4637088" cy="9628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Your Name or Department</a:t>
            </a:r>
            <a:endParaRPr/>
          </a:p>
        </p:txBody>
      </p:sp>
      <p:sp>
        <p:nvSpPr>
          <p:cNvPr id="5" name="Picture Placeholder" descr="Picture Placeholder&#10;">
            <a:extLst>
              <a:ext uri="{FF2B5EF4-FFF2-40B4-BE49-F238E27FC236}">
                <a16:creationId xmlns:a16="http://schemas.microsoft.com/office/drawing/2014/main" id="{D2819E0F-3F31-401A-8C7B-BDAAF33EF2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14265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6 Picture">
    <p:bg bwMode="inv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>
          <a:xfrm>
            <a:off x="723901" y="1916112"/>
            <a:ext cx="4637088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3" name="Subtitle" descr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723901" y="5021982"/>
            <a:ext cx="4637088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Your Name or Department</a:t>
            </a:r>
            <a:endParaRPr/>
          </a:p>
        </p:txBody>
      </p:sp>
      <p:sp>
        <p:nvSpPr>
          <p:cNvPr id="5" name="Picture Placeholder" descr="Picture Placeholder&#10;">
            <a:extLst>
              <a:ext uri="{FF2B5EF4-FFF2-40B4-BE49-F238E27FC236}">
                <a16:creationId xmlns:a16="http://schemas.microsoft.com/office/drawing/2014/main" id="{EE780411-7796-4872-9417-AED1A3C7AA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402062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66444" y="1382286"/>
            <a:ext cx="84559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>
                <a:solidFill>
                  <a:schemeClr val="accent1"/>
                </a:solidFill>
                <a:latin typeface="Georgia" panose="02040502050405020303" pitchFamily="18" charset="0"/>
              </a:rPr>
              <a:t>Section</a:t>
            </a:r>
          </a:p>
          <a:p>
            <a:pPr algn="ctr"/>
            <a:r>
              <a:rPr lang="en-GB" sz="13000">
                <a:solidFill>
                  <a:schemeClr val="accent1"/>
                </a:solidFill>
                <a:latin typeface="Georgia" panose="02040502050405020303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48448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1 Picture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ection Title&#10;"/>
          <p:cNvSpPr>
            <a:spLocks noGrp="1"/>
          </p:cNvSpPr>
          <p:nvPr>
            <p:ph type="ctrTitle" hasCustomPrompt="1"/>
          </p:nvPr>
        </p:nvSpPr>
        <p:spPr bwMode="white">
          <a:xfrm>
            <a:off x="723901" y="1573212"/>
            <a:ext cx="4686300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  <a:endParaRPr/>
          </a:p>
        </p:txBody>
      </p:sp>
      <p:sp>
        <p:nvSpPr>
          <p:cNvPr id="3" name="Subtitle" descr="Section Subtitle&#10;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23901" y="4172669"/>
            <a:ext cx="4686300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Subtitle</a:t>
            </a:r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58847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Slide Master Title&#10;"/>
          <p:cNvSpPr>
            <a:spLocks noGrp="1"/>
          </p:cNvSpPr>
          <p:nvPr>
            <p:ph type="title"/>
          </p:nvPr>
        </p:nvSpPr>
        <p:spPr>
          <a:xfrm>
            <a:off x="723900" y="675776"/>
            <a:ext cx="10744200" cy="3733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Slide Title</a:t>
            </a:r>
            <a:endParaRPr/>
          </a:p>
        </p:txBody>
      </p:sp>
      <p:sp>
        <p:nvSpPr>
          <p:cNvPr id="3" name="Text Placeholder 2" descr="Slide Master Text Box&#10;"/>
          <p:cNvSpPr>
            <a:spLocks noGrp="1"/>
          </p:cNvSpPr>
          <p:nvPr>
            <p:ph type="body" idx="1"/>
          </p:nvPr>
        </p:nvSpPr>
        <p:spPr>
          <a:xfrm>
            <a:off x="723900" y="1916114"/>
            <a:ext cx="10744200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8C7EBF-C146-4D1D-B132-4A0EAD955F02}"/>
              </a:ext>
            </a:extLst>
          </p:cNvPr>
          <p:cNvCxnSpPr>
            <a:cxnSpLocks/>
          </p:cNvCxnSpPr>
          <p:nvPr userDrawn="1"/>
        </p:nvCxnSpPr>
        <p:spPr>
          <a:xfrm>
            <a:off x="723900" y="6352753"/>
            <a:ext cx="10744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079954-F448-40DD-9A41-5A6C6EA476A6}"/>
              </a:ext>
            </a:extLst>
          </p:cNvPr>
          <p:cNvSpPr txBox="1"/>
          <p:nvPr userDrawn="1"/>
        </p:nvSpPr>
        <p:spPr>
          <a:xfrm>
            <a:off x="723900" y="6458536"/>
            <a:ext cx="239077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>
                <a:solidFill>
                  <a:schemeClr val="bg2"/>
                </a:solidFill>
                <a:latin typeface="Georgia" panose="02040502050405020303" pitchFamily="18" charset="0"/>
              </a:rPr>
              <a:t>Syracuse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B3798-06D0-4AE6-B226-6897C12299AB}"/>
              </a:ext>
            </a:extLst>
          </p:cNvPr>
          <p:cNvSpPr txBox="1"/>
          <p:nvPr userDrawn="1"/>
        </p:nvSpPr>
        <p:spPr>
          <a:xfrm>
            <a:off x="9077325" y="6458536"/>
            <a:ext cx="239077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E85FA3C9-D3F3-47D6-B8B4-4DE20EFA0CD6}" type="slidenum">
              <a:rPr lang="en-GB" sz="1000" smtClean="0">
                <a:solidFill>
                  <a:schemeClr val="bg2"/>
                </a:solidFill>
                <a:latin typeface="Georgia" panose="02040502050405020303" pitchFamily="18" charset="0"/>
              </a:rPr>
              <a:t>‹#›</a:t>
            </a:fld>
            <a:endParaRPr lang="en-GB" sz="100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49" r:id="rId2"/>
    <p:sldLayoutId id="2147483660" r:id="rId3"/>
    <p:sldLayoutId id="2147483661" r:id="rId4"/>
    <p:sldLayoutId id="2147483724" r:id="rId5"/>
    <p:sldLayoutId id="2147483662" r:id="rId6"/>
    <p:sldLayoutId id="2147483663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79" r:id="rId13"/>
    <p:sldLayoutId id="2147483680" r:id="rId14"/>
    <p:sldLayoutId id="2147483654" r:id="rId15"/>
    <p:sldLayoutId id="2147483717" r:id="rId16"/>
    <p:sldLayoutId id="2147483720" r:id="rId17"/>
    <p:sldLayoutId id="2147483681" r:id="rId18"/>
    <p:sldLayoutId id="2147483682" r:id="rId19"/>
    <p:sldLayoutId id="2147483650" r:id="rId20"/>
    <p:sldLayoutId id="2147483718" r:id="rId21"/>
    <p:sldLayoutId id="2147483719" r:id="rId22"/>
    <p:sldLayoutId id="2147483693" r:id="rId23"/>
    <p:sldLayoutId id="2147483701" r:id="rId24"/>
    <p:sldLayoutId id="2147483722" r:id="rId25"/>
    <p:sldLayoutId id="2147483723" r:id="rId26"/>
    <p:sldLayoutId id="2147483694" r:id="rId27"/>
    <p:sldLayoutId id="2147483703" r:id="rId28"/>
    <p:sldLayoutId id="2147483683" r:id="rId29"/>
    <p:sldLayoutId id="2147483652" r:id="rId30"/>
    <p:sldLayoutId id="2147483653" r:id="rId31"/>
    <p:sldLayoutId id="2147483702" r:id="rId32"/>
    <p:sldLayoutId id="2147483700" r:id="rId33"/>
    <p:sldLayoutId id="2147483721" r:id="rId34"/>
    <p:sldLayoutId id="2147483707" r:id="rId35"/>
    <p:sldLayoutId id="2147483708" r:id="rId36"/>
    <p:sldLayoutId id="2147483711" r:id="rId37"/>
    <p:sldLayoutId id="2147483713" r:id="rId38"/>
    <p:sldLayoutId id="2147483714" r:id="rId39"/>
    <p:sldLayoutId id="2147483715" r:id="rId40"/>
    <p:sldLayoutId id="2147483716" r:id="rId41"/>
    <p:sldLayoutId id="2147483684" r:id="rId42"/>
    <p:sldLayoutId id="2147483685" r:id="rId43"/>
    <p:sldLayoutId id="2147483691" r:id="rId44"/>
    <p:sldLayoutId id="2147483692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SzPct val="100000"/>
        <a:buFont typeface="Verdana" panose="020B0604030504040204" pitchFamily="34" charset="0"/>
        <a:buChar char="−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Verdana" panose="020B0604030504040204" pitchFamily="34" charset="0"/>
        <a:buChar char="−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0" userDrawn="1">
          <p15:clr>
            <a:srgbClr val="F26B43"/>
          </p15:clr>
        </p15:guide>
        <p15:guide id="2" orient="horz" pos="1207" userDrawn="1">
          <p15:clr>
            <a:srgbClr val="F26B43"/>
          </p15:clr>
        </p15:guide>
        <p15:guide id="3" pos="7224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pos="3839" userDrawn="1">
          <p15:clr>
            <a:srgbClr val="F26B43"/>
          </p15:clr>
        </p15:guide>
        <p15:guide id="7" pos="3612" userDrawn="1">
          <p15:clr>
            <a:srgbClr val="F26B43"/>
          </p15:clr>
        </p15:guide>
        <p15:guide id="8" pos="40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">
            <a:extLst>
              <a:ext uri="{FF2B5EF4-FFF2-40B4-BE49-F238E27FC236}">
                <a16:creationId xmlns:a16="http://schemas.microsoft.com/office/drawing/2014/main" id="{24DBA3A7-62F6-4DF4-9B24-8ACD2186E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280" y="1750423"/>
            <a:ext cx="8093657" cy="2586446"/>
          </a:xfrm>
        </p:spPr>
        <p:txBody>
          <a:bodyPr/>
          <a:lstStyle/>
          <a:p>
            <a:pPr algn="ctr"/>
            <a:r>
              <a:rPr lang="en-US" sz="5400"/>
              <a:t>iSchool Technology </a:t>
            </a:r>
            <a:br>
              <a:rPr lang="en-US" sz="5400"/>
            </a:br>
            <a:r>
              <a:rPr lang="en-US" sz="5400"/>
              <a:t>Services</a:t>
            </a:r>
            <a:br>
              <a:rPr lang="en-US"/>
            </a:br>
            <a:endParaRPr lang="en-US" sz="3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2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DEF1F1-E551-6C60-2DD9-E33133A02637}"/>
              </a:ext>
            </a:extLst>
          </p:cNvPr>
          <p:cNvSpPr/>
          <p:nvPr/>
        </p:nvSpPr>
        <p:spPr>
          <a:xfrm>
            <a:off x="150920" y="106532"/>
            <a:ext cx="4350059" cy="14559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6672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1704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yracuse University">
  <a:themeElements>
    <a:clrScheme name="Syracuse PPT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2B72D7"/>
      </a:accent5>
      <a:accent6>
        <a:srgbClr val="F76900"/>
      </a:accent6>
      <a:hlink>
        <a:srgbClr val="D74100"/>
      </a:hlink>
      <a:folHlink>
        <a:srgbClr val="D74100"/>
      </a:folHlink>
    </a:clrScheme>
    <a:fontScheme name="Custom 2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hancellor Powerpoint 02_18_21" id="{98372A68-A23F-5145-A4E2-D6651005B331}" vid="{2EBD2D02-A9BF-114D-81B2-64C43C581116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AF95DE25223488036D3AE878E21D2" ma:contentTypeVersion="2" ma:contentTypeDescription="Create a new document." ma:contentTypeScope="" ma:versionID="8f4e3052d1de95f83fc8f5219a729695">
  <xsd:schema xmlns:xsd="http://www.w3.org/2001/XMLSchema" xmlns:xs="http://www.w3.org/2001/XMLSchema" xmlns:p="http://schemas.microsoft.com/office/2006/metadata/properties" xmlns:ns3="f8a6d93b-109b-47b8-94f6-67eec0f9ae5e" targetNamespace="http://schemas.microsoft.com/office/2006/metadata/properties" ma:root="true" ma:fieldsID="96456b86ff6cf36d914724a7035b3048" ns3:_="">
    <xsd:import namespace="f8a6d93b-109b-47b8-94f6-67eec0f9ae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6d93b-109b-47b8-94f6-67eec0f9ae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16B2A7-0483-48DB-9EFB-E9B0212DC348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f8a6d93b-109b-47b8-94f6-67eec0f9ae5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5421371-8134-4B55-B75A-B929485DF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19873-2799-4BBC-B242-7EEBBAC9B81A}">
  <ds:schemaRefs>
    <ds:schemaRef ds:uri="f8a6d93b-109b-47b8-94f6-67eec0f9ae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5</Words>
  <Application>Microsoft Office PowerPoint</Application>
  <PresentationFormat>Custom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Corbel</vt:lpstr>
      <vt:lpstr>Georgia</vt:lpstr>
      <vt:lpstr>Verdana</vt:lpstr>
      <vt:lpstr>Wingdings</vt:lpstr>
      <vt:lpstr>Syracuse University</vt:lpstr>
      <vt:lpstr>iSchool Technology  Services </vt:lpstr>
      <vt:lpstr>PowerPoint Presentation</vt:lpstr>
      <vt:lpstr>PowerPoint Presentation</vt:lpstr>
    </vt:vector>
  </TitlesOfParts>
  <Company/>
  <LinksUpToDate>false</LinksUpToDate>
  <SharedDoc>false</SharedDoc>
  <HyperlinkBase>https://www.syracuse.edu/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subject>SyracuseUniversity 16x9 PowerPoint Template</dc:subject>
  <dc:creator>Dara J Royer</dc:creator>
  <cp:keywords>SyracuseUniversity PowerPoint</cp:keywords>
  <dc:description>Accessible PPT Template</dc:description>
  <cp:lastModifiedBy>Roger Merrill</cp:lastModifiedBy>
  <cp:revision>2</cp:revision>
  <cp:lastPrinted>2022-07-21T17:39:47Z</cp:lastPrinted>
  <dcterms:created xsi:type="dcterms:W3CDTF">2021-03-05T16:04:24Z</dcterms:created>
  <dcterms:modified xsi:type="dcterms:W3CDTF">2023-04-07T20:22:22Z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0x010100E7AAF95DE25223488036D3AE878E21D2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