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9" r:id="rId2"/>
    <p:sldId id="264" r:id="rId3"/>
    <p:sldId id="262" r:id="rId4"/>
    <p:sldId id="261" r:id="rId5"/>
    <p:sldId id="263" r:id="rId6"/>
    <p:sldId id="265" r:id="rId7"/>
  </p:sldIdLst>
  <p:sldSz cx="18288000" cy="10287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E54"/>
    <a:srgbClr val="F57E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0045" autoAdjust="0"/>
  </p:normalViewPr>
  <p:slideViewPr>
    <p:cSldViewPr snapToGrid="0">
      <p:cViewPr varScale="1">
        <p:scale>
          <a:sx n="54" d="100"/>
          <a:sy n="54" d="100"/>
        </p:scale>
        <p:origin x="11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558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F99691-52AA-42B0-8CDF-14249703B183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8ABA9-2F29-4B80-8208-3ECD40D6C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907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BASE</a:t>
            </a:r>
            <a:r>
              <a:rPr lang="en-US" baseline="0" dirty="0" smtClean="0"/>
              <a:t> Blue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8ABA9-2F29-4B80-8208-3ECD40D6C0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53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BASE</a:t>
            </a:r>
            <a:r>
              <a:rPr lang="en-US" baseline="0" dirty="0" smtClean="0"/>
              <a:t> Blue Meeting Rooms during Social distancing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8ABA9-2F29-4B80-8208-3ECD40D6C02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885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BASE</a:t>
            </a:r>
            <a:r>
              <a:rPr lang="en-US" baseline="0" dirty="0" smtClean="0"/>
              <a:t> Blue w/ Black Band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8ABA9-2F29-4B80-8208-3ECD40D6C02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283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Base Orange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8ABA9-2F29-4B80-8208-3ECD40D6C02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1005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Base Orange w/ Black Band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8ABA9-2F29-4B80-8208-3ECD40D6C02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6260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Base Orange w/ Black Band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8ABA9-2F29-4B80-8208-3ECD40D6C02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123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545"/>
            <a:ext cx="13716000" cy="358140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057"/>
            <a:ext cx="13716000" cy="2483643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61F9-590D-42C0-B87D-ABF7B5BDDE9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EA3E9-B9BE-48E0-ABE2-F55CD3459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383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61F9-590D-42C0-B87D-ABF7B5BDDE9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EA3E9-B9BE-48E0-ABE2-F55CD3459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774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688"/>
            <a:ext cx="3943350" cy="871775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688"/>
            <a:ext cx="11601450" cy="871775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61F9-590D-42C0-B87D-ABF7B5BDDE9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EA3E9-B9BE-48E0-ABE2-F55CD3459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662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61F9-590D-42C0-B87D-ABF7B5BDDE9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EA3E9-B9BE-48E0-ABE2-F55CD3459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861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4608"/>
            <a:ext cx="15773400" cy="427910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4195"/>
            <a:ext cx="15773400" cy="225028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61F9-590D-42C0-B87D-ABF7B5BDDE9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EA3E9-B9BE-48E0-ABE2-F55CD3459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684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438"/>
            <a:ext cx="7772400" cy="65270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438"/>
            <a:ext cx="7772400" cy="65270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61F9-590D-42C0-B87D-ABF7B5BDDE9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EA3E9-B9BE-48E0-ABE2-F55CD3459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89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688"/>
            <a:ext cx="15773400" cy="198834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1745"/>
            <a:ext cx="7736681" cy="1235868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7613"/>
            <a:ext cx="7736681" cy="55268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1745"/>
            <a:ext cx="7774782" cy="1235868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7613"/>
            <a:ext cx="7774782" cy="55268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61F9-590D-42C0-B87D-ABF7B5BDDE9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EA3E9-B9BE-48E0-ABE2-F55CD3459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025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61F9-590D-42C0-B87D-ABF7B5BDDE9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EA3E9-B9BE-48E0-ABE2-F55CD3459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36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61F9-590D-42C0-B87D-ABF7B5BDDE9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EA3E9-B9BE-48E0-ABE2-F55CD3459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730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800"/>
            <a:ext cx="5898356" cy="24003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138"/>
            <a:ext cx="9258300" cy="7310438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100"/>
            <a:ext cx="5898356" cy="571738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61F9-590D-42C0-B87D-ABF7B5BDDE9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EA3E9-B9BE-48E0-ABE2-F55CD3459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856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800"/>
            <a:ext cx="5898356" cy="24003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138"/>
            <a:ext cx="9258300" cy="7310438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100"/>
            <a:ext cx="5898356" cy="571738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61F9-590D-42C0-B87D-ABF7B5BDDE9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EA3E9-B9BE-48E0-ABE2-F55CD3459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088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438"/>
            <a:ext cx="15773400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A61F9-590D-42C0-B87D-ABF7B5BDDE9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EA3E9-B9BE-48E0-ABE2-F55CD3459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8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641548" y="532260"/>
            <a:ext cx="62643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spc="-100" dirty="0" smtClean="0">
                <a:solidFill>
                  <a:schemeClr val="bg1"/>
                </a:solidFill>
              </a:rPr>
              <a:t>Interactive Room Scheduling</a:t>
            </a:r>
            <a:endParaRPr lang="en-US" sz="4000" b="1" spc="-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951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641548" y="532260"/>
            <a:ext cx="62643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spc="-100" dirty="0" smtClean="0">
                <a:solidFill>
                  <a:schemeClr val="bg1"/>
                </a:solidFill>
              </a:rPr>
              <a:t>Meeting Room</a:t>
            </a:r>
            <a:endParaRPr lang="en-US" sz="4000" b="1" spc="-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307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351128"/>
            <a:ext cx="18288000" cy="798394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641548" y="532260"/>
            <a:ext cx="62643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spc="-100" dirty="0" smtClean="0">
                <a:solidFill>
                  <a:schemeClr val="bg1"/>
                </a:solidFill>
              </a:rPr>
              <a:t>Interactive Room Scheduling</a:t>
            </a:r>
            <a:endParaRPr lang="en-US" sz="4000" b="1" spc="-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156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641548" y="532260"/>
            <a:ext cx="62643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spc="-100" dirty="0" smtClean="0">
                <a:solidFill>
                  <a:schemeClr val="bg1"/>
                </a:solidFill>
              </a:rPr>
              <a:t>Room Schedule</a:t>
            </a:r>
            <a:endParaRPr lang="en-US" sz="4000" b="1" spc="-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703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351128"/>
            <a:ext cx="18288000" cy="798394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1641548" y="532260"/>
            <a:ext cx="62643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spc="-100" dirty="0" smtClean="0">
                <a:solidFill>
                  <a:schemeClr val="bg1"/>
                </a:solidFill>
              </a:rPr>
              <a:t>Room Schedule</a:t>
            </a:r>
            <a:endParaRPr lang="en-US" sz="4000" b="1" spc="-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900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351128"/>
            <a:ext cx="18288000" cy="798394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1641548" y="532260"/>
            <a:ext cx="62643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spc="-100" dirty="0" smtClean="0">
                <a:solidFill>
                  <a:schemeClr val="bg1"/>
                </a:solidFill>
              </a:rPr>
              <a:t>Technology Services</a:t>
            </a:r>
            <a:endParaRPr lang="en-US" sz="4000" b="1" spc="-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884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285</TotalTime>
  <Words>49</Words>
  <Application>Microsoft Office PowerPoint</Application>
  <PresentationFormat>Custom</PresentationFormat>
  <Paragraphs>18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Syracuse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B Merrill</dc:creator>
  <cp:lastModifiedBy>Roger B Merrill</cp:lastModifiedBy>
  <cp:revision>12</cp:revision>
  <dcterms:created xsi:type="dcterms:W3CDTF">2020-08-27T17:39:28Z</dcterms:created>
  <dcterms:modified xsi:type="dcterms:W3CDTF">2020-10-20T19:45:54Z</dcterms:modified>
</cp:coreProperties>
</file>