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4" r:id="rId3"/>
    <p:sldId id="262" r:id="rId4"/>
    <p:sldId id="261" r:id="rId5"/>
    <p:sldId id="263" r:id="rId6"/>
    <p:sldId id="265" r:id="rId7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54"/>
    <a:srgbClr val="F57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045" autoAdjust="0"/>
  </p:normalViewPr>
  <p:slideViewPr>
    <p:cSldViewPr snapToGrid="0">
      <p:cViewPr varScale="1">
        <p:scale>
          <a:sx n="54" d="100"/>
          <a:sy n="54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55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99691-52AA-42B0-8CDF-14249703B18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ABA9-2F29-4B80-8208-3ECD40D6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r>
              <a:rPr lang="en-US" baseline="0" dirty="0" smtClean="0"/>
              <a:t> Blue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r>
              <a:rPr lang="en-US" baseline="0" dirty="0" smtClean="0"/>
              <a:t> Blue Meeting Rooms during Social distancing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r>
              <a:rPr lang="en-US" baseline="0" dirty="0" smtClean="0"/>
              <a:t> Blue w/ Black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8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Orange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Orange w/ Black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6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Orange w/ Black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ABA9-2F29-4B80-8208-3ECD40D6C0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2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6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6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8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61F9-590D-42C0-B87D-ABF7B5BDDE9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A3E9-B9BE-48E0-ABE2-F55CD3459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Interactive Room Scheduling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5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Meeting Room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0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51128"/>
            <a:ext cx="18288000" cy="79839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Interactive Room Scheduling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5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Room Schedule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51128"/>
            <a:ext cx="18288000" cy="79839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Room Schedule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51128"/>
            <a:ext cx="18288000" cy="79839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41548" y="532260"/>
            <a:ext cx="626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 smtClean="0">
                <a:solidFill>
                  <a:schemeClr val="bg1"/>
                </a:solidFill>
              </a:rPr>
              <a:t>Technology Services</a:t>
            </a:r>
            <a:endParaRPr lang="en-US" sz="4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8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49</Words>
  <Application>Microsoft Office PowerPoint</Application>
  <PresentationFormat>Custom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B Merrill</dc:creator>
  <cp:lastModifiedBy>Roger B Merrill</cp:lastModifiedBy>
  <cp:revision>12</cp:revision>
  <dcterms:created xsi:type="dcterms:W3CDTF">2020-08-27T17:39:28Z</dcterms:created>
  <dcterms:modified xsi:type="dcterms:W3CDTF">2020-10-20T19:45:54Z</dcterms:modified>
</cp:coreProperties>
</file>