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stin Dean" initials="JD" lastIdx="4" clrIdx="0">
    <p:extLst>
      <p:ext uri="{19B8F6BF-5375-455C-9EA6-DF929625EA0E}">
        <p15:presenceInfo xmlns:p15="http://schemas.microsoft.com/office/powerpoint/2012/main" userId="S::jdean@theadditiveagency.com::48d7c856-aa91-4f9a-9c9d-c7de74b978a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7780"/>
    <a:srgbClr val="D74100"/>
    <a:srgbClr val="000000"/>
    <a:srgbClr val="404040"/>
    <a:srgbClr val="6D777E"/>
    <a:srgbClr val="F76900"/>
    <a:srgbClr val="F768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0A1B5D5-9B99-4C35-A422-299274C87663}"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5" autoAdjust="0"/>
    <p:restoredTop sz="89452"/>
  </p:normalViewPr>
  <p:slideViewPr>
    <p:cSldViewPr snapToGrid="0" snapToObjects="1">
      <p:cViewPr varScale="1">
        <p:scale>
          <a:sx n="65" d="100"/>
          <a:sy n="65" d="100"/>
        </p:scale>
        <p:origin x="2352" y="324"/>
      </p:cViewPr>
      <p:guideLst/>
    </p:cSldViewPr>
  </p:slideViewPr>
  <p:outlineViewPr>
    <p:cViewPr>
      <p:scale>
        <a:sx n="33" d="100"/>
        <a:sy n="33" d="100"/>
      </p:scale>
      <p:origin x="0" y="-12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2" d="100"/>
        <a:sy n="152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54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01379A-EF37-704C-8538-D0F73F424F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CBE97-3D0C-5045-9FE9-7F95CA6BE3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E2166-158B-7043-BC3D-862E3961CD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0385E-9AEC-AE4B-9F29-034FFD6546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7B6664E-7B47-9F48-A0F4-96D7B082EC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E0C87-C4B2-804D-A271-30F16C3C06F1}" type="datetimeFigureOut">
              <a:rPr lang="en-US" smtClean="0"/>
              <a:t>1/22/2026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54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088AB-38D9-574D-9FE4-C1ABD659377A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9CC7F-D7FD-7142-9894-9CD0A54CF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72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Block S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1480" y="3341239"/>
            <a:ext cx="3703320" cy="424462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480" y="8844662"/>
            <a:ext cx="3703320" cy="18484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45EA3A71-4B99-694C-96D0-5C3A8731AD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6623" y="829056"/>
            <a:ext cx="1856804" cy="11054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221376-2AE5-2440-A379-02BA6AB5759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59063" y="785943"/>
            <a:ext cx="2438669" cy="1060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75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3B3998B0-802F-B748-B5BA-6FE0D747129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73202" y="3251200"/>
            <a:ext cx="5915025" cy="773785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14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F2A658F-CD0B-4645-8298-83CE8302A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0D1DCB07-D8B9-C74E-BA30-F4E3DA9511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680181"/>
            <a:ext cx="6858000" cy="851182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58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A667-DD05-564E-B57D-77CECB3AE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599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010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with Photo (Orange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18" y="1885884"/>
            <a:ext cx="2938962" cy="507153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050" y="7315201"/>
            <a:ext cx="2938962" cy="26669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16FEDB-1838-C944-A3FD-F00975D579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51885" y="0"/>
            <a:ext cx="3206115" cy="12192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406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with Photo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18" y="1885884"/>
            <a:ext cx="2938962" cy="507153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018" y="7315201"/>
            <a:ext cx="2938962" cy="26669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C17D0421-183A-334C-9D76-A5BEBECDE6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51885" y="0"/>
            <a:ext cx="3206115" cy="12192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76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(Oran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6821311"/>
            <a:ext cx="5915025" cy="242429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9525001"/>
            <a:ext cx="5915025" cy="127902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107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6821311"/>
            <a:ext cx="5915025" cy="242429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9525001"/>
            <a:ext cx="5915025" cy="127902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7574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 descr="This rectangle is a decorative element that becomes a white background for the orange logo at the top left of the slide. " title="Decorative Background">
            <a:extLst>
              <a:ext uri="{FF2B5EF4-FFF2-40B4-BE49-F238E27FC236}">
                <a16:creationId xmlns:a16="http://schemas.microsoft.com/office/drawing/2014/main" id="{982ED1EF-5686-E24D-9F47-3384F095732F}"/>
              </a:ext>
            </a:extLst>
          </p:cNvPr>
          <p:cNvSpPr/>
          <p:nvPr userDrawn="1"/>
        </p:nvSpPr>
        <p:spPr>
          <a:xfrm>
            <a:off x="1" y="1"/>
            <a:ext cx="6857999" cy="21132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78F63C-0147-3441-9377-F9E2452D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812" y="4940172"/>
            <a:ext cx="3086100" cy="3088640"/>
          </a:xfrm>
        </p:spPr>
        <p:txBody>
          <a:bodyPr>
            <a:normAutofit/>
          </a:bodyPr>
          <a:lstStyle>
            <a:lvl1pPr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2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DB50F347-9886-324C-A880-F8E9B3A822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0" r="-90"/>
          <a:stretch/>
        </p:blipFill>
        <p:spPr>
          <a:xfrm>
            <a:off x="391533" y="650240"/>
            <a:ext cx="1360335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986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with Laurel (Orange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494660B-E1AB-AF43-9B1B-F34D5E1CC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623" y="4917719"/>
            <a:ext cx="3086100" cy="3088640"/>
          </a:xfrm>
        </p:spPr>
        <p:txBody>
          <a:bodyPr tIns="0" bIns="0" anchor="t" anchorCtr="0">
            <a:normAutofit/>
          </a:bodyPr>
          <a:lstStyle>
            <a:lvl1pPr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3" descr="Syracuse University is presented next to a block S in white on an orange background." title="Syracuse University Logo">
            <a:extLst>
              <a:ext uri="{FF2B5EF4-FFF2-40B4-BE49-F238E27FC236}">
                <a16:creationId xmlns:a16="http://schemas.microsoft.com/office/drawing/2014/main" id="{041D6A3C-A6D7-5C40-8DB1-7F7F93BCA5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416623" y="829056"/>
            <a:ext cx="1856804" cy="1105408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n orange background." title="Syracuse University Laurel">
            <a:extLst>
              <a:ext uri="{FF2B5EF4-FFF2-40B4-BE49-F238E27FC236}">
                <a16:creationId xmlns:a16="http://schemas.microsoft.com/office/drawing/2014/main" id="{4F9193E3-243E-1B45-8467-4622423DF0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4690872" y="0"/>
            <a:ext cx="2165414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1433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Block S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1480" y="3341239"/>
            <a:ext cx="3703320" cy="424462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480" y="8844662"/>
            <a:ext cx="3703320" cy="18484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33CC16B8-858B-E641-A281-B2BCE05C59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6623" y="829056"/>
            <a:ext cx="1856804" cy="11054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46B1D7-54A6-6E48-B3EB-C57020102E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59062" y="795131"/>
            <a:ext cx="2438669" cy="1060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394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with Laurel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FF41C7C-C8A5-FE4C-AF93-AC5D5F45F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624" y="4917719"/>
            <a:ext cx="3084376" cy="3088640"/>
          </a:xfrm>
        </p:spPr>
        <p:txBody>
          <a:bodyPr tIns="0" bIns="0" anchor="t" anchorCtr="0">
            <a:noAutofit/>
          </a:bodyPr>
          <a:lstStyle>
            <a:lvl1pPr>
              <a:defRPr sz="6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3" descr="Syracuse University is presented next to a block S in orange on a navy background." title="Syracuse University Logo">
            <a:extLst>
              <a:ext uri="{FF2B5EF4-FFF2-40B4-BE49-F238E27FC236}">
                <a16:creationId xmlns:a16="http://schemas.microsoft.com/office/drawing/2014/main" id="{AA5B4474-4214-1746-A7BA-39AF0E90AC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6623" y="829056"/>
            <a:ext cx="1856804" cy="1105408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 navy background." title="Syracuse University Laurel">
            <a:extLst>
              <a:ext uri="{FF2B5EF4-FFF2-40B4-BE49-F238E27FC236}">
                <a16:creationId xmlns:a16="http://schemas.microsoft.com/office/drawing/2014/main" id="{6698A982-DF1C-E541-8680-695565939B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4690872" y="0"/>
            <a:ext cx="2165414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53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Block S (Oran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1480" y="3341239"/>
            <a:ext cx="3703320" cy="424462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480" y="8844662"/>
            <a:ext cx="3703320" cy="18484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3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7CF03E9B-FCD7-F442-A254-65ABE0B4FC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416623" y="829056"/>
            <a:ext cx="1856804" cy="11054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6CDF402-FE80-D343-802B-79962E0F5A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59062" y="795131"/>
            <a:ext cx="2438669" cy="1060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93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 (Oran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175" y="3341239"/>
            <a:ext cx="2469433" cy="424462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175" y="8844662"/>
            <a:ext cx="2469433" cy="18484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369042D0-5033-4541-ADD4-1239414CD9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828925" y="0"/>
            <a:ext cx="4029075" cy="12192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7" name="Picture 4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DE7701AA-76BC-3943-BF2D-8660BCB5DA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735" b="735"/>
          <a:stretch/>
        </p:blipFill>
        <p:spPr>
          <a:xfrm>
            <a:off x="257175" y="812800"/>
            <a:ext cx="1856804" cy="110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175" y="3341239"/>
            <a:ext cx="2469433" cy="424462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175" y="8844662"/>
            <a:ext cx="2469433" cy="18484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DC87AD74-788A-2745-9A83-3936DD28B9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828925" y="0"/>
            <a:ext cx="4029075" cy="12192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6" name="Picture 4" descr="Syracuse University is presented next to a block S in orange on a navy background. " title="Syracuse University Logo">
            <a:extLst>
              <a:ext uri="{FF2B5EF4-FFF2-40B4-BE49-F238E27FC236}">
                <a16:creationId xmlns:a16="http://schemas.microsoft.com/office/drawing/2014/main" id="{BAA10509-61C6-614C-9E42-CC55FDFFA3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7175" y="812800"/>
            <a:ext cx="1856804" cy="110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6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7A350-A569-4D4A-A8C5-9F53139FA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4DD360-C2B2-1A49-B668-FE02618F2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3245556"/>
            <a:ext cx="5915025" cy="7735712"/>
          </a:xfrm>
        </p:spPr>
        <p:txBody>
          <a:bodyPr/>
          <a:lstStyle>
            <a:lvl1pPr marL="0" indent="0">
              <a:buNone/>
              <a:defRPr sz="3200"/>
            </a:lvl1pPr>
            <a:lvl2pPr marL="9525" indent="0">
              <a:buNone/>
              <a:tabLst/>
              <a:defRPr sz="2800"/>
            </a:lvl2pPr>
            <a:lvl3pPr marL="9525" indent="0">
              <a:buNone/>
              <a:tabLst/>
              <a:defRPr sz="2800"/>
            </a:lvl3pPr>
            <a:lvl4pPr marL="9525" indent="0">
              <a:buNone/>
              <a:tabLst/>
              <a:defRPr sz="2400"/>
            </a:lvl4pPr>
            <a:lvl5pPr marL="9525" indent="0">
              <a:buNone/>
              <a:tabLst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78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5067853-CEB1-FC44-B005-DDF70C5D1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71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F407E-022E-794A-A444-D97BCE8B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029A84-5503-7243-AB5C-33942C7CB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D58A4AA-3BBA-CD47-9E72-797470530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61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D03F8-3E42-A544-82DD-AA6A2FE1F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2CCD6E-072F-2642-AB45-71658C909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3245556"/>
            <a:ext cx="2901255" cy="130048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F624C1-8860-7343-A9C7-D4AE6D946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4714242"/>
            <a:ext cx="2901255" cy="626702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6F7A2362-C790-E647-BCBF-A98393C55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3245556"/>
            <a:ext cx="2915543" cy="130048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3FD1DC2-B954-A943-AD79-573CC1E41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4714242"/>
            <a:ext cx="2915543" cy="626702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1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94CB2F0-51AE-5C4D-B565-575D8027D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BCC5045-1D03-7D4A-9807-27BCB241B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78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3">
            <a:extLst>
              <a:ext uri="{FF2B5EF4-FFF2-40B4-BE49-F238E27FC236}">
                <a16:creationId xmlns:a16="http://schemas.microsoft.com/office/drawing/2014/main" id="{08139C9B-1722-DF45-9141-674D6389476B}"/>
              </a:ext>
            </a:extLst>
          </p:cNvPr>
          <p:cNvCxnSpPr>
            <a:cxnSpLocks/>
          </p:cNvCxnSpPr>
          <p:nvPr userDrawn="1"/>
        </p:nvCxnSpPr>
        <p:spPr>
          <a:xfrm>
            <a:off x="471488" y="11299280"/>
            <a:ext cx="5915025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4">
            <a:extLst>
              <a:ext uri="{FF2B5EF4-FFF2-40B4-BE49-F238E27FC236}">
                <a16:creationId xmlns:a16="http://schemas.microsoft.com/office/drawing/2014/main" id="{B074448F-ECDF-DC44-9F43-FD59771C7B33}"/>
              </a:ext>
            </a:extLst>
          </p:cNvPr>
          <p:cNvSpPr txBox="1"/>
          <p:nvPr userDrawn="1"/>
        </p:nvSpPr>
        <p:spPr>
          <a:xfrm>
            <a:off x="471488" y="11299281"/>
            <a:ext cx="1079574" cy="649111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r>
              <a:rPr lang="en-US" sz="1100" dirty="0">
                <a:solidFill>
                  <a:schemeClr val="tx2"/>
                </a:solidFill>
                <a:latin typeface="Sherman Serif Book" pitchFamily="2" charset="77"/>
                <a:ea typeface="Sherman Serif Book" pitchFamily="2" charset="77"/>
                <a:cs typeface="Verdana" panose="020B0604030504040204" pitchFamily="34" charset="0"/>
              </a:rPr>
              <a:t>Syracuse University</a:t>
            </a: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5617610D-C255-5549-8A79-A9BD2F9C5841}"/>
              </a:ext>
            </a:extLst>
          </p:cNvPr>
          <p:cNvSpPr txBox="1"/>
          <p:nvPr userDrawn="1"/>
        </p:nvSpPr>
        <p:spPr>
          <a:xfrm>
            <a:off x="5306939" y="11299281"/>
            <a:ext cx="1079574" cy="649111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r"/>
            <a:fld id="{9A343670-1D05-7C47-B2D6-B371475A4076}" type="slidenum">
              <a:rPr lang="en-US" sz="1000" b="0" smtClean="0">
                <a:solidFill>
                  <a:schemeClr val="tx2"/>
                </a:solidFill>
                <a:latin typeface="Sherman Sans Book" pitchFamily="2" charset="77"/>
                <a:ea typeface="Sherman Sans Book" pitchFamily="2" charset="77"/>
                <a:cs typeface="Verdana" panose="020B0604030504040204" pitchFamily="34" charset="0"/>
              </a:rPr>
              <a:t>‹#›</a:t>
            </a:fld>
            <a:endParaRPr lang="en-US" sz="1000" b="0" dirty="0">
              <a:solidFill>
                <a:schemeClr val="tx2"/>
              </a:solidFill>
              <a:latin typeface="Sherman Sans Book" pitchFamily="2" charset="77"/>
              <a:ea typeface="Sherman Sans Book" pitchFamily="2" charset="77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96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5" r:id="rId3"/>
    <p:sldLayoutId id="2147483666" r:id="rId4"/>
    <p:sldLayoutId id="2147483668" r:id="rId5"/>
    <p:sldLayoutId id="2147483671" r:id="rId6"/>
    <p:sldLayoutId id="2147483650" r:id="rId7"/>
    <p:sldLayoutId id="2147483652" r:id="rId8"/>
    <p:sldLayoutId id="2147483653" r:id="rId9"/>
    <p:sldLayoutId id="2147483672" r:id="rId10"/>
    <p:sldLayoutId id="2147483655" r:id="rId11"/>
    <p:sldLayoutId id="2147483654" r:id="rId12"/>
    <p:sldLayoutId id="2147483673" r:id="rId13"/>
    <p:sldLayoutId id="2147483658" r:id="rId14"/>
    <p:sldLayoutId id="2147483657" r:id="rId15"/>
    <p:sldLayoutId id="2147483662" r:id="rId16"/>
    <p:sldLayoutId id="2147483663" r:id="rId17"/>
    <p:sldLayoutId id="2147483656" r:id="rId18"/>
    <p:sldLayoutId id="2147483660" r:id="rId19"/>
    <p:sldLayoutId id="2147483661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accent1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tx2"/>
        </a:buClr>
        <a:buFont typeface="System Font Regular"/>
        <a:buChar char="–"/>
        <a:defRPr sz="2800" kern="1200">
          <a:solidFill>
            <a:schemeClr val="accent1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pitchFamily="2" charset="2"/>
        <a:buChar char="§"/>
        <a:defRPr sz="2800" kern="1200">
          <a:solidFill>
            <a:schemeClr val="accent1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accent1"/>
        </a:buClr>
        <a:buFont typeface="System Font Regular"/>
        <a:buChar char="–"/>
        <a:defRPr sz="2400" kern="1200">
          <a:solidFill>
            <a:schemeClr val="accent1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Tx/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CDE60-5F4F-BEEB-80FD-D30F2BC3E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261168"/>
            <a:ext cx="5915025" cy="6452237"/>
          </a:xfrm>
        </p:spPr>
        <p:txBody>
          <a:bodyPr>
            <a:normAutofit/>
          </a:bodyPr>
          <a:lstStyle/>
          <a:p>
            <a:r>
              <a:rPr lang="en-US" sz="11500" dirty="0"/>
              <a:t>Southside </a:t>
            </a:r>
            <a:br>
              <a:rPr lang="en-US" sz="11500" dirty="0"/>
            </a:br>
            <a:r>
              <a:rPr lang="en-US" sz="11500" dirty="0"/>
              <a:t>Innovation </a:t>
            </a:r>
            <a:br>
              <a:rPr lang="en-US" sz="11500" dirty="0"/>
            </a:br>
            <a:r>
              <a:rPr lang="en-US" sz="11500" dirty="0"/>
              <a:t>Center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201F19-E31D-521A-001B-6D12DDCEF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10291316"/>
            <a:ext cx="5915025" cy="1279029"/>
          </a:xfrm>
        </p:spPr>
        <p:txBody>
          <a:bodyPr>
            <a:normAutofit lnSpcReduction="10000"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A project of the </a:t>
            </a:r>
          </a:p>
          <a:p>
            <a:r>
              <a:rPr lang="en-US" dirty="0"/>
              <a:t>Whitman School of Management</a:t>
            </a:r>
            <a:br>
              <a:rPr lang="en-US" dirty="0"/>
            </a:br>
            <a:r>
              <a:rPr lang="en-US" dirty="0"/>
              <a:t>Syracuse University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544569-D588-D750-C1F6-2D1B2D2DFB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28" y="0"/>
            <a:ext cx="7087407" cy="1284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408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yracuse University Color Palette">
      <a:dk1>
        <a:srgbClr val="3F403F"/>
      </a:dk1>
      <a:lt1>
        <a:srgbClr val="FFFFFF"/>
      </a:lt1>
      <a:dk2>
        <a:srgbClr val="F76900"/>
      </a:dk2>
      <a:lt2>
        <a:srgbClr val="ADB3B8"/>
      </a:lt2>
      <a:accent1>
        <a:srgbClr val="000E54"/>
      </a:accent1>
      <a:accent2>
        <a:srgbClr val="FF431B"/>
      </a:accent2>
      <a:accent3>
        <a:srgbClr val="FF8E00"/>
      </a:accent3>
      <a:accent4>
        <a:srgbClr val="203299"/>
      </a:accent4>
      <a:accent5>
        <a:srgbClr val="2B72D7"/>
      </a:accent5>
      <a:accent6>
        <a:srgbClr val="F76900"/>
      </a:accent6>
      <a:hlink>
        <a:srgbClr val="D74100"/>
      </a:hlink>
      <a:folHlink>
        <a:srgbClr val="D74100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yracuseUniversity_PowerPointTemplate_ShermanBlank-2022" id="{DBA18635-013B-CD49-B913-D43A02277424}" vid="{04257061-F3EF-E74B-B8EF-5740B47CF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21330CC47A4747807E2CB489A43E62" ma:contentTypeVersion="13" ma:contentTypeDescription="Create a new document." ma:contentTypeScope="" ma:versionID="be0644a0e2284fd5ec9f5874223a5242">
  <xsd:schema xmlns:xsd="http://www.w3.org/2001/XMLSchema" xmlns:xs="http://www.w3.org/2001/XMLSchema" xmlns:p="http://schemas.microsoft.com/office/2006/metadata/properties" xmlns:ns2="f9e42896-8b14-4e2f-aa6f-7f161a3378f2" targetNamespace="http://schemas.microsoft.com/office/2006/metadata/properties" ma:root="true" ma:fieldsID="68e00bfb977a5d7451e956164dbf40cd" ns2:_="">
    <xsd:import namespace="f9e42896-8b14-4e2f-aa6f-7f161a3378f2"/>
    <xsd:element name="properties">
      <xsd:complexType>
        <xsd:sequence>
          <xsd:element name="documentManagement">
            <xsd:complexType>
              <xsd:all>
                <xsd:element ref="ns2:Thumbnail" minOccurs="0"/>
                <xsd:element ref="ns2:ReleaseDate" minOccurs="0"/>
                <xsd:element ref="ns2:ProjectLead" minOccurs="0"/>
                <xsd:element ref="ns2:Status" minOccurs="0"/>
                <xsd:element ref="ns2:Format" minOccurs="0"/>
                <xsd:element ref="ns2:Notes" minOccurs="0"/>
                <xsd:element ref="ns2:Approver" minOccurs="0"/>
                <xsd:element ref="ns2:Right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Working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e42896-8b14-4e2f-aa6f-7f161a3378f2" elementFormDefault="qualified">
    <xsd:import namespace="http://schemas.microsoft.com/office/2006/documentManagement/types"/>
    <xsd:import namespace="http://schemas.microsoft.com/office/infopath/2007/PartnerControls"/>
    <xsd:element name="Thumbnail" ma:index="8" nillable="true" ma:displayName="Thumbnail" ma:format="Thumbnail" ma:internalName="Thumbnail">
      <xsd:simpleType>
        <xsd:restriction base="dms:Unknown"/>
      </xsd:simpleType>
    </xsd:element>
    <xsd:element name="ReleaseDate" ma:index="9" nillable="true" ma:displayName="Release date" ma:format="DateOnly" ma:internalName="ReleaseDate">
      <xsd:simpleType>
        <xsd:restriction base="dms:DateTime"/>
      </xsd:simpleType>
    </xsd:element>
    <xsd:element name="ProjectLead" ma:index="10" nillable="true" ma:displayName="Project lead" ma:format="Dropdown" ma:list="UserInfo" ma:SharePointGroup="0" ma:internalName="ProjectLead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atus" ma:index="11" nillable="true" ma:displayName="Status" ma:format="Dropdown" ma:internalName="Status">
      <xsd:simpleType>
        <xsd:restriction base="dms:Choice">
          <xsd:enumeration value="Not started"/>
          <xsd:enumeration value="Approved"/>
          <xsd:enumeration value="In progress"/>
          <xsd:enumeration value="Needs review"/>
          <xsd:enumeration value="Done"/>
        </xsd:restriction>
      </xsd:simpleType>
    </xsd:element>
    <xsd:element name="Format" ma:index="12" nillable="true" ma:displayName="Format" ma:format="Dropdown" ma:internalName="Format">
      <xsd:simpleType>
        <xsd:union memberTypes="dms:Text">
          <xsd:simpleType>
            <xsd:restriction base="dms:Choice">
              <xsd:enumeration value="SD"/>
              <xsd:enumeration value="HD"/>
              <xsd:enumeration value="Full HD"/>
              <xsd:enumeration value="Quad HD"/>
              <xsd:enumeration value="2K video"/>
              <xsd:enumeration value="4K video"/>
              <xsd:enumeration value="8K video"/>
            </xsd:restriction>
          </xsd:simpleType>
        </xsd:union>
      </xsd:simpleType>
    </xsd:element>
    <xsd:element name="Notes" ma:index="13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Approver" ma:index="14" nillable="true" ma:displayName="Approver" ma:format="Dropdown" ma:list="UserInfo" ma:SharePointGroup="0" ma:internalName="Approv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ights" ma:index="15" nillable="true" ma:displayName="Rights" ma:format="Dropdown" ma:internalName="Rights">
      <xsd:simpleType>
        <xsd:union memberTypes="dms:Text">
          <xsd:simpleType>
            <xsd:restriction base="dms:Choice">
              <xsd:enumeration value="Royalty free"/>
              <xsd:enumeration value="Rights managed"/>
              <xsd:enumeration value="Fair use"/>
            </xsd:restriction>
          </xsd:simpleType>
        </xsd:union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WorkingFileName" ma:index="20" nillable="true" ma:displayName="Working File Name" ma:description="the name of the file during build. The actual file name should be User Friendly." ma:format="Dropdown" ma:internalName="WorkingFileNam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rmat xmlns="f9e42896-8b14-4e2f-aa6f-7f161a3378f2" xsi:nil="true"/>
    <Thumbnail xmlns="f9e42896-8b14-4e2f-aa6f-7f161a3378f2" xsi:nil="true"/>
    <ReleaseDate xmlns="f9e42896-8b14-4e2f-aa6f-7f161a3378f2" xsi:nil="true"/>
    <Status xmlns="f9e42896-8b14-4e2f-aa6f-7f161a3378f2" xsi:nil="true"/>
    <ProjectLead xmlns="f9e42896-8b14-4e2f-aa6f-7f161a3378f2">
      <UserInfo>
        <DisplayName/>
        <AccountId xsi:nil="true"/>
        <AccountType/>
      </UserInfo>
    </ProjectLead>
    <Approver xmlns="f9e42896-8b14-4e2f-aa6f-7f161a3378f2">
      <UserInfo>
        <DisplayName/>
        <AccountId xsi:nil="true"/>
        <AccountType/>
      </UserInfo>
    </Approver>
    <Notes xmlns="f9e42896-8b14-4e2f-aa6f-7f161a3378f2" xsi:nil="true"/>
    <Rights xmlns="f9e42896-8b14-4e2f-aa6f-7f161a3378f2" xsi:nil="true"/>
    <WorkingFileName xmlns="f9e42896-8b14-4e2f-aa6f-7f161a3378f2">SyracuseUniversity_PowerPointTemplate_ShermanBlank-2022.pptx</WorkingFileName>
  </documentManagement>
</p:properties>
</file>

<file path=customXml/itemProps1.xml><?xml version="1.0" encoding="utf-8"?>
<ds:datastoreItem xmlns:ds="http://schemas.openxmlformats.org/officeDocument/2006/customXml" ds:itemID="{1E37BFC9-56AE-4610-8ED1-9D1E0CA032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e42896-8b14-4e2f-aa6f-7f161a3378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EBB931-3271-460E-975D-2B9AE85FE5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059163-6604-4366-86B5-DE9E453B1112}">
  <ds:schemaRefs>
    <ds:schemaRef ds:uri="http://schemas.microsoft.com/office/2006/metadata/properties"/>
    <ds:schemaRef ds:uri="http://schemas.microsoft.com/office/infopath/2007/PartnerControls"/>
    <ds:schemaRef ds:uri="3843026c-6dc2-4259-a24c-cb8af4989c20"/>
    <ds:schemaRef ds:uri="5746b8e6-8532-4d52-b41e-1a3a19a389c2"/>
    <ds:schemaRef ds:uri="377aafbc-8d4b-4b64-9797-82ba5fb23e1e"/>
    <ds:schemaRef ds:uri="5a2e160f-3185-4759-82e2-55177340f03c"/>
    <ds:schemaRef ds:uri="f9e42896-8b14-4e2f-aa6f-7f161a3378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Syracuse University Standard</Template>
  <TotalTime>6</TotalTime>
  <Words>16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Sherman Sans Bold</vt:lpstr>
      <vt:lpstr>Sherman Sans Book</vt:lpstr>
      <vt:lpstr>Sherman Serif Book</vt:lpstr>
      <vt:lpstr>System Font Regular</vt:lpstr>
      <vt:lpstr>Wingdings</vt:lpstr>
      <vt:lpstr>Office Theme</vt:lpstr>
      <vt:lpstr>Southside  Innovation  Center </vt:lpstr>
    </vt:vector>
  </TitlesOfParts>
  <Company>Syracuse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Reedy Jr</dc:creator>
  <cp:lastModifiedBy>John Reedy Jr</cp:lastModifiedBy>
  <cp:revision>3</cp:revision>
  <dcterms:created xsi:type="dcterms:W3CDTF">2026-01-22T19:06:49Z</dcterms:created>
  <dcterms:modified xsi:type="dcterms:W3CDTF">2026-01-22T19:13:16Z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0x0101006121330CC47A4747807E2CB489A43E62</vt:lpwstr>
  </property>
  <property fmtid="{D5CDD505-2E9C-101B-9397-08002B2CF9AE}" pid="3" name="MediaServiceImageTags">
    <vt:lpwstr/>
  </property>
</Properties>
</file>