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E00"/>
    <a:srgbClr val="ADB3B8"/>
    <a:srgbClr val="2B72D7"/>
    <a:srgbClr val="000E54"/>
    <a:srgbClr val="707780"/>
    <a:srgbClr val="F76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46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02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46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1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7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018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98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50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7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1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84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561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6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60982" y="0"/>
            <a:ext cx="1427018" cy="10287000"/>
          </a:xfrm>
          <a:prstGeom prst="rect">
            <a:avLst/>
          </a:prstGeom>
          <a:solidFill>
            <a:srgbClr val="ADB3B8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apezoid 13"/>
          <p:cNvSpPr/>
          <p:nvPr/>
        </p:nvSpPr>
        <p:spPr>
          <a:xfrm rot="5400000">
            <a:off x="15869552" y="991430"/>
            <a:ext cx="3409875" cy="1427018"/>
          </a:xfrm>
          <a:prstGeom prst="trapezoid">
            <a:avLst/>
          </a:prstGeom>
          <a:solidFill>
            <a:srgbClr val="F76900"/>
          </a:solidFill>
          <a:ln>
            <a:solidFill>
              <a:srgbClr val="F76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apezoid 14"/>
          <p:cNvSpPr/>
          <p:nvPr/>
        </p:nvSpPr>
        <p:spPr>
          <a:xfrm rot="5400000">
            <a:off x="15869553" y="4429012"/>
            <a:ext cx="3409875" cy="1427018"/>
          </a:xfrm>
          <a:prstGeom prst="trapezoid">
            <a:avLst/>
          </a:prstGeom>
          <a:solidFill>
            <a:srgbClr val="707780"/>
          </a:solidFill>
          <a:ln>
            <a:solidFill>
              <a:srgbClr val="707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/>
          <p:cNvSpPr/>
          <p:nvPr/>
        </p:nvSpPr>
        <p:spPr>
          <a:xfrm rot="5400000">
            <a:off x="15869553" y="7866594"/>
            <a:ext cx="3409875" cy="1427018"/>
          </a:xfrm>
          <a:prstGeom prst="trapezoid">
            <a:avLst/>
          </a:prstGeom>
          <a:solidFill>
            <a:srgbClr val="000E54"/>
          </a:solidFill>
          <a:ln>
            <a:solidFill>
              <a:srgbClr val="000E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6872227" y="360218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Home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Screen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860980" y="3770094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Directory 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&amp; Map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872227" y="7207676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Welcome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Videos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"/>
          <a:srcRect l="6579"/>
          <a:stretch/>
        </p:blipFill>
        <p:spPr>
          <a:xfrm>
            <a:off x="124691" y="47868"/>
            <a:ext cx="5633755" cy="1395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17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77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60982" y="0"/>
            <a:ext cx="1427018" cy="10287000"/>
          </a:xfrm>
          <a:prstGeom prst="rect">
            <a:avLst/>
          </a:prstGeom>
          <a:solidFill>
            <a:srgbClr val="ADB3B8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apezoid 13"/>
          <p:cNvSpPr/>
          <p:nvPr/>
        </p:nvSpPr>
        <p:spPr>
          <a:xfrm rot="5400000">
            <a:off x="15867735" y="4427894"/>
            <a:ext cx="3409875" cy="1427018"/>
          </a:xfrm>
          <a:prstGeom prst="trapezoid">
            <a:avLst/>
          </a:prstGeom>
          <a:solidFill>
            <a:srgbClr val="F76900"/>
          </a:solidFill>
          <a:ln>
            <a:solidFill>
              <a:srgbClr val="F76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apezoid 14"/>
          <p:cNvSpPr/>
          <p:nvPr/>
        </p:nvSpPr>
        <p:spPr>
          <a:xfrm rot="5400000">
            <a:off x="15869553" y="993472"/>
            <a:ext cx="3409875" cy="1427018"/>
          </a:xfrm>
          <a:prstGeom prst="trapezoid">
            <a:avLst/>
          </a:prstGeom>
          <a:solidFill>
            <a:srgbClr val="707780"/>
          </a:solidFill>
          <a:ln>
            <a:solidFill>
              <a:srgbClr val="707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/>
          <p:cNvSpPr/>
          <p:nvPr/>
        </p:nvSpPr>
        <p:spPr>
          <a:xfrm rot="5400000">
            <a:off x="15869553" y="7866594"/>
            <a:ext cx="3409875" cy="1427018"/>
          </a:xfrm>
          <a:prstGeom prst="trapezoid">
            <a:avLst/>
          </a:prstGeom>
          <a:solidFill>
            <a:srgbClr val="000E54"/>
          </a:solidFill>
          <a:ln>
            <a:solidFill>
              <a:srgbClr val="000E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870410" y="3796682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Home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Screen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60980" y="334554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Directory 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&amp; Map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72227" y="7207676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Welcome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Videos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08" y="360218"/>
            <a:ext cx="4760986" cy="77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868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E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60982" y="0"/>
            <a:ext cx="1427018" cy="10287000"/>
          </a:xfrm>
          <a:prstGeom prst="rect">
            <a:avLst/>
          </a:prstGeom>
          <a:solidFill>
            <a:srgbClr val="ADB3B8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apezoid 13"/>
          <p:cNvSpPr/>
          <p:nvPr/>
        </p:nvSpPr>
        <p:spPr>
          <a:xfrm rot="5400000">
            <a:off x="15869552" y="4453091"/>
            <a:ext cx="3409875" cy="1427018"/>
          </a:xfrm>
          <a:prstGeom prst="trapezoid">
            <a:avLst/>
          </a:prstGeom>
          <a:solidFill>
            <a:srgbClr val="F76900"/>
          </a:solidFill>
          <a:ln>
            <a:solidFill>
              <a:srgbClr val="F76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apezoid 14"/>
          <p:cNvSpPr/>
          <p:nvPr/>
        </p:nvSpPr>
        <p:spPr>
          <a:xfrm rot="5400000">
            <a:off x="15869553" y="7877607"/>
            <a:ext cx="3409875" cy="1427018"/>
          </a:xfrm>
          <a:prstGeom prst="trapezoid">
            <a:avLst/>
          </a:prstGeom>
          <a:solidFill>
            <a:srgbClr val="707780"/>
          </a:solidFill>
          <a:ln>
            <a:solidFill>
              <a:srgbClr val="707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/>
          <p:cNvSpPr/>
          <p:nvPr/>
        </p:nvSpPr>
        <p:spPr>
          <a:xfrm rot="5400000">
            <a:off x="15869553" y="1008571"/>
            <a:ext cx="3409875" cy="1427018"/>
          </a:xfrm>
          <a:prstGeom prst="trapezoid">
            <a:avLst/>
          </a:prstGeom>
          <a:solidFill>
            <a:srgbClr val="000E54"/>
          </a:solidFill>
          <a:ln>
            <a:solidFill>
              <a:srgbClr val="000E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872227" y="3808813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Home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Screen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60980" y="7218689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Directory 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&amp; Map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72227" y="349653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Welcome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Videos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871" y="360218"/>
            <a:ext cx="4760986" cy="771146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14107886" y="3735985"/>
            <a:ext cx="2286000" cy="2285995"/>
          </a:xfrm>
          <a:prstGeom prst="ellipse">
            <a:avLst/>
          </a:prstGeom>
          <a:solidFill>
            <a:srgbClr val="2B72D7"/>
          </a:solidFill>
          <a:ln>
            <a:solidFill>
              <a:srgbClr val="2B72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2470674" y="6021980"/>
            <a:ext cx="2286000" cy="2285995"/>
          </a:xfrm>
          <a:prstGeom prst="ellipse">
            <a:avLst/>
          </a:prstGeom>
          <a:solidFill>
            <a:srgbClr val="ADB3B8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0602093" y="3701341"/>
            <a:ext cx="2286000" cy="2285995"/>
          </a:xfrm>
          <a:prstGeom prst="ellipse">
            <a:avLst/>
          </a:prstGeom>
          <a:solidFill>
            <a:srgbClr val="FF8E00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8547462" y="6021980"/>
            <a:ext cx="2286000" cy="2285995"/>
          </a:xfrm>
          <a:prstGeom prst="ellipse">
            <a:avLst/>
          </a:prstGeom>
          <a:solidFill>
            <a:srgbClr val="2B72D7"/>
          </a:solidFill>
          <a:ln>
            <a:solidFill>
              <a:srgbClr val="2B72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678881" y="3735985"/>
            <a:ext cx="2286000" cy="2285995"/>
          </a:xfrm>
          <a:prstGeom prst="ellipse">
            <a:avLst/>
          </a:prstGeom>
          <a:solidFill>
            <a:srgbClr val="ADB3B8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624250" y="6021980"/>
            <a:ext cx="2286000" cy="2285995"/>
          </a:xfrm>
          <a:prstGeom prst="ellipse">
            <a:avLst/>
          </a:prstGeom>
          <a:solidFill>
            <a:srgbClr val="FF8E00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755669" y="3735985"/>
            <a:ext cx="2286000" cy="2285995"/>
          </a:xfrm>
          <a:prstGeom prst="ellipse">
            <a:avLst/>
          </a:prstGeom>
          <a:solidFill>
            <a:srgbClr val="2B72D7"/>
          </a:solidFill>
          <a:ln>
            <a:solidFill>
              <a:srgbClr val="2B72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01038" y="5987336"/>
            <a:ext cx="2286000" cy="2285995"/>
          </a:xfrm>
          <a:prstGeom prst="ellipse">
            <a:avLst/>
          </a:prstGeom>
          <a:solidFill>
            <a:srgbClr val="ADB3B8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28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21</Words>
  <Application>Microsoft Office PowerPoint</Application>
  <PresentationFormat>Custom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Sherman Sans Bold</vt:lpstr>
      <vt:lpstr>Office Theme</vt:lpstr>
      <vt:lpstr>PowerPoint Presentation</vt:lpstr>
      <vt:lpstr>PowerPoint Presentation</vt:lpstr>
      <vt:lpstr>PowerPoint Presentation</vt:lpstr>
    </vt:vector>
  </TitlesOfParts>
  <Company>Syracuse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Roger B Merrill</dc:creator>
  <cp:lastModifiedBy>Roger B Merrill</cp:lastModifiedBy>
  <cp:revision>10</cp:revision>
  <dcterms:created xsi:type="dcterms:W3CDTF">2020-10-23T17:34:51Z</dcterms:created>
  <dcterms:modified xsi:type="dcterms:W3CDTF">2020-10-26T18:28:13Z</dcterms:modified>
</cp:coreProperties>
</file>