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7780"/>
    <a:srgbClr val="F76900"/>
    <a:srgbClr val="000E54"/>
    <a:srgbClr val="ADB3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62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4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0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4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1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9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5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7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1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4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561C-A326-4F8B-84C4-C14FFA6174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3C2BD-0F39-47A8-AAA8-8EDD5945E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6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6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78532" y="47868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7698352" y="1019136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7698353" y="4456718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7698353" y="7894300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701027" y="38792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701027" y="7235382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l="6579"/>
          <a:stretch/>
        </p:blipFill>
        <p:spPr>
          <a:xfrm>
            <a:off x="124691" y="47868"/>
            <a:ext cx="5633755" cy="1395846"/>
          </a:xfrm>
          <a:prstGeom prst="rect">
            <a:avLst/>
          </a:prstGeom>
        </p:spPr>
      </p:pic>
      <p:sp>
        <p:nvSpPr>
          <p:cNvPr id="6" name="Right Triangle 5"/>
          <p:cNvSpPr/>
          <p:nvPr/>
        </p:nvSpPr>
        <p:spPr>
          <a:xfrm flipH="1">
            <a:off x="14827035" y="4957011"/>
            <a:ext cx="3456167" cy="5329989"/>
          </a:xfrm>
          <a:prstGeom prst="rtTriangle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 rot="12789713">
            <a:off x="16336632" y="5600830"/>
            <a:ext cx="800219" cy="515325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  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23" name="Right Triangle 22"/>
          <p:cNvSpPr/>
          <p:nvPr/>
        </p:nvSpPr>
        <p:spPr>
          <a:xfrm flipH="1">
            <a:off x="15781537" y="6534692"/>
            <a:ext cx="2501663" cy="3752308"/>
          </a:xfrm>
          <a:prstGeom prst="rtTriangle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2797804">
            <a:off x="16752820" y="6480070"/>
            <a:ext cx="1415772" cy="564948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&amp;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71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77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6625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7874822" y="991430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7874823" y="442901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7874823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877497" y="360218"/>
            <a:ext cx="1415772" cy="2687782"/>
          </a:xfrm>
          <a:prstGeom prst="rect">
            <a:avLst/>
          </a:prstGeom>
          <a:solidFill>
            <a:srgbClr val="F76900"/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66250" y="377009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77497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08" y="360218"/>
            <a:ext cx="4760986" cy="771146"/>
          </a:xfrm>
          <a:prstGeom prst="rect">
            <a:avLst/>
          </a:prstGeom>
        </p:spPr>
      </p:pic>
      <p:sp>
        <p:nvSpPr>
          <p:cNvPr id="10" name="Right Triangle 9"/>
          <p:cNvSpPr/>
          <p:nvPr/>
        </p:nvSpPr>
        <p:spPr>
          <a:xfrm flipH="1">
            <a:off x="14827035" y="4957011"/>
            <a:ext cx="3456167" cy="5329989"/>
          </a:xfrm>
          <a:prstGeom prst="rtTriangle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12782730">
            <a:off x="16288506" y="5632914"/>
            <a:ext cx="800219" cy="515325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 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12" name="Right Triangle 11"/>
          <p:cNvSpPr/>
          <p:nvPr/>
        </p:nvSpPr>
        <p:spPr>
          <a:xfrm flipH="1">
            <a:off x="15781537" y="6534692"/>
            <a:ext cx="2501663" cy="3752308"/>
          </a:xfrm>
          <a:prstGeom prst="rtTriangle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2820228">
            <a:off x="16752820" y="6480070"/>
            <a:ext cx="1415772" cy="564948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86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E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97277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7505847" y="991430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7505848" y="442901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7505848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508522" y="360218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97275" y="377009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08522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71" y="360218"/>
            <a:ext cx="4760986" cy="771146"/>
          </a:xfrm>
          <a:prstGeom prst="rect">
            <a:avLst/>
          </a:prstGeom>
        </p:spPr>
      </p:pic>
      <p:sp>
        <p:nvSpPr>
          <p:cNvPr id="11" name="Right Triangle 10"/>
          <p:cNvSpPr/>
          <p:nvPr/>
        </p:nvSpPr>
        <p:spPr>
          <a:xfrm flipH="1">
            <a:off x="14827035" y="4957011"/>
            <a:ext cx="3456167" cy="5329989"/>
          </a:xfrm>
          <a:prstGeom prst="rtTriangle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2782730">
            <a:off x="16272464" y="5632914"/>
            <a:ext cx="800219" cy="515325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 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13" name="Right Triangle 12"/>
          <p:cNvSpPr/>
          <p:nvPr/>
        </p:nvSpPr>
        <p:spPr>
          <a:xfrm flipH="1">
            <a:off x="15781537" y="6534692"/>
            <a:ext cx="2501663" cy="3752308"/>
          </a:xfrm>
          <a:prstGeom prst="rtTriangle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12820228">
            <a:off x="16752820" y="6480070"/>
            <a:ext cx="1415772" cy="564948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&amp;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Maps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42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77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098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5869552" y="991430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5869553" y="442901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5869553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872227" y="360218"/>
            <a:ext cx="1415772" cy="2687782"/>
          </a:xfrm>
          <a:prstGeom prst="rect">
            <a:avLst/>
          </a:prstGeom>
          <a:solidFill>
            <a:srgbClr val="F76900"/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60980" y="377009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72227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08" y="360218"/>
            <a:ext cx="4760986" cy="77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1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E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0982" y="0"/>
            <a:ext cx="1427018" cy="10287000"/>
          </a:xfrm>
          <a:prstGeom prst="rect">
            <a:avLst/>
          </a:prstGeom>
          <a:solidFill>
            <a:srgbClr val="ADB3B8"/>
          </a:solidFill>
          <a:ln>
            <a:solidFill>
              <a:srgbClr val="ADB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zoid 13"/>
          <p:cNvSpPr/>
          <p:nvPr/>
        </p:nvSpPr>
        <p:spPr>
          <a:xfrm rot="5400000">
            <a:off x="15869552" y="991430"/>
            <a:ext cx="3409875" cy="1427018"/>
          </a:xfrm>
          <a:prstGeom prst="trapezoid">
            <a:avLst/>
          </a:prstGeom>
          <a:solidFill>
            <a:srgbClr val="F76900"/>
          </a:solidFill>
          <a:ln>
            <a:solidFill>
              <a:srgbClr val="F76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/>
          <p:cNvSpPr/>
          <p:nvPr/>
        </p:nvSpPr>
        <p:spPr>
          <a:xfrm rot="5400000">
            <a:off x="15869553" y="4429012"/>
            <a:ext cx="3409875" cy="1427018"/>
          </a:xfrm>
          <a:prstGeom prst="trapezoid">
            <a:avLst/>
          </a:prstGeom>
          <a:solidFill>
            <a:srgbClr val="707780"/>
          </a:solidFill>
          <a:ln>
            <a:solidFill>
              <a:srgbClr val="707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 rot="5400000">
            <a:off x="15869553" y="7866594"/>
            <a:ext cx="3409875" cy="1427018"/>
          </a:xfrm>
          <a:prstGeom prst="trapezoid">
            <a:avLst/>
          </a:prstGeom>
          <a:solidFill>
            <a:srgbClr val="000E54"/>
          </a:solidFill>
          <a:ln>
            <a:solidFill>
              <a:srgbClr val="000E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872227" y="360218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Home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Screen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60980" y="3770094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Directory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&amp; Map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72227" y="7207676"/>
            <a:ext cx="1415772" cy="268778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Welcome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Sherman Sans Bold" pitchFamily="50" charset="0"/>
                <a:ea typeface="Sherman Sans Bold" pitchFamily="50" charset="0"/>
              </a:rPr>
              <a:t>Videos</a:t>
            </a:r>
            <a:endParaRPr lang="en-US" sz="4000" dirty="0">
              <a:solidFill>
                <a:schemeClr val="bg1"/>
              </a:solidFill>
              <a:latin typeface="Sherman Sans Bold" pitchFamily="50" charset="0"/>
              <a:ea typeface="Sherman Sans Bold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71" y="360218"/>
            <a:ext cx="4760986" cy="77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4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46</Words>
  <Application>Microsoft Office PowerPoint</Application>
  <PresentationFormat>Custom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Sherman Sans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B Merrill</dc:creator>
  <cp:lastModifiedBy>Roger B Merrill</cp:lastModifiedBy>
  <cp:revision>13</cp:revision>
  <dcterms:created xsi:type="dcterms:W3CDTF">2020-10-23T17:34:51Z</dcterms:created>
  <dcterms:modified xsi:type="dcterms:W3CDTF">2020-10-26T15:35:59Z</dcterms:modified>
</cp:coreProperties>
</file>