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50620-A204-4989-9283-F74472C923A8}" v="6" dt="2025-12-05T17:23:24.641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3204" autoAdjust="0"/>
  </p:normalViewPr>
  <p:slideViewPr>
    <p:cSldViewPr snapToGrid="0">
      <p:cViewPr varScale="1">
        <p:scale>
          <a:sx n="107" d="100"/>
          <a:sy n="107" d="100"/>
        </p:scale>
        <p:origin x="144" y="402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Drescher" userId="621eac0c-240c-45e7-b956-eb9259858629" providerId="ADAL" clId="{9719A869-958B-41FE-ADB0-E75578AFC273}"/>
    <pc:docChg chg="modSld">
      <pc:chgData name="Ryan Drescher" userId="621eac0c-240c-45e7-b956-eb9259858629" providerId="ADAL" clId="{9719A869-958B-41FE-ADB0-E75578AFC273}" dt="2025-12-05T18:29:55.096" v="7" actId="20577"/>
      <pc:docMkLst>
        <pc:docMk/>
      </pc:docMkLst>
      <pc:sldChg chg="modSp mod modTransition">
        <pc:chgData name="Ryan Drescher" userId="621eac0c-240c-45e7-b956-eb9259858629" providerId="ADAL" clId="{9719A869-958B-41FE-ADB0-E75578AFC273}" dt="2025-12-05T18:29:55.096" v="7" actId="20577"/>
        <pc:sldMkLst>
          <pc:docMk/>
          <pc:sldMk cId="1642425379" sldId="256"/>
        </pc:sldMkLst>
        <pc:spChg chg="mod">
          <ac:chgData name="Ryan Drescher" userId="621eac0c-240c-45e7-b956-eb9259858629" providerId="ADAL" clId="{9719A869-958B-41FE-ADB0-E75578AFC273}" dt="2025-12-05T18:29:55.096" v="7" actId="20577"/>
          <ac:spMkLst>
            <pc:docMk/>
            <pc:sldMk cId="1642425379" sldId="256"/>
            <ac:spMk id="2" creationId="{216815C6-3AD0-46E6-A74A-1967BD91AF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4772" y="677918"/>
            <a:ext cx="6856292" cy="3590596"/>
          </a:xfrm>
        </p:spPr>
        <p:txBody>
          <a:bodyPr>
            <a:normAutofit/>
          </a:bodyPr>
          <a:lstStyle/>
          <a:p>
            <a:r>
              <a:rPr lang="en-US"/>
              <a:t>Basic B </a:t>
            </a:r>
            <a:r>
              <a:rPr lang="en-US" dirty="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68538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340" y="3423773"/>
            <a:ext cx="5528217" cy="2029969"/>
          </a:xfrm>
        </p:spPr>
        <p:txBody>
          <a:bodyPr bIns="0">
            <a:normAutofit lnSpcReduction="10000"/>
          </a:bodyPr>
          <a:lstStyle/>
          <a:p>
            <a:r>
              <a:rPr lang="en-US" dirty="0"/>
              <a:t>Brita Tamm​</a:t>
            </a:r>
          </a:p>
          <a:p>
            <a:r>
              <a:rPr lang="en-US" dirty="0"/>
              <a:t>502-555-0152​</a:t>
            </a:r>
          </a:p>
          <a:p>
            <a:r>
              <a:rPr lang="en-US" dirty="0"/>
              <a:t>brita@firstupconsultants.com​</a:t>
            </a:r>
          </a:p>
          <a:p>
            <a:r>
              <a:rPr lang="en-US" dirty="0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{E028F708-7362-48B1-83C5-6DCC8418D919}TF55c86556-70ea-476e-aa05-13a38f2d5b0da1381d77_win32-a3c664429073</Template>
  <TotalTime>1</TotalTime>
  <Words>23</Words>
  <Application>Microsoft Office PowerPoint</Application>
  <PresentationFormat>Widescreen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Avenir Next LT Pro</vt:lpstr>
      <vt:lpstr>Calibri</vt:lpstr>
      <vt:lpstr>Custom</vt:lpstr>
      <vt:lpstr>Basic B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Drescher</dc:creator>
  <cp:lastModifiedBy>Ryan Drescher</cp:lastModifiedBy>
  <cp:revision>1</cp:revision>
  <dcterms:created xsi:type="dcterms:W3CDTF">2025-12-05T15:39:50Z</dcterms:created>
  <dcterms:modified xsi:type="dcterms:W3CDTF">2025-12-05T18:30:02Z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