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830" r:id="rId2"/>
    <p:sldId id="1006" r:id="rId3"/>
    <p:sldId id="974" r:id="rId4"/>
    <p:sldId id="967" r:id="rId5"/>
    <p:sldId id="940" r:id="rId6"/>
    <p:sldId id="997" r:id="rId7"/>
    <p:sldId id="998" r:id="rId8"/>
    <p:sldId id="990" r:id="rId9"/>
    <p:sldId id="989" r:id="rId10"/>
    <p:sldId id="1005" r:id="rId11"/>
    <p:sldId id="1007" r:id="rId12"/>
    <p:sldId id="1010" r:id="rId13"/>
    <p:sldId id="950" r:id="rId14"/>
    <p:sldId id="951" r:id="rId15"/>
    <p:sldId id="969" r:id="rId16"/>
    <p:sldId id="970" r:id="rId17"/>
    <p:sldId id="971" r:id="rId18"/>
    <p:sldId id="991" r:id="rId19"/>
    <p:sldId id="919" r:id="rId20"/>
    <p:sldId id="972" r:id="rId21"/>
    <p:sldId id="1004" r:id="rId22"/>
    <p:sldId id="841" r:id="rId23"/>
    <p:sldId id="921" r:id="rId24"/>
    <p:sldId id="870" r:id="rId25"/>
    <p:sldId id="922" r:id="rId26"/>
    <p:sldId id="992" r:id="rId27"/>
    <p:sldId id="994" r:id="rId28"/>
    <p:sldId id="752" r:id="rId29"/>
    <p:sldId id="889" r:id="rId30"/>
    <p:sldId id="829" r:id="rId31"/>
    <p:sldId id="923" r:id="rId32"/>
    <p:sldId id="447" r:id="rId33"/>
    <p:sldId id="979" r:id="rId34"/>
    <p:sldId id="980" r:id="rId35"/>
    <p:sldId id="981" r:id="rId36"/>
    <p:sldId id="982" r:id="rId37"/>
    <p:sldId id="983" r:id="rId38"/>
    <p:sldId id="984" r:id="rId39"/>
    <p:sldId id="985" r:id="rId40"/>
    <p:sldId id="1008" r:id="rId41"/>
    <p:sldId id="1009" r:id="rId42"/>
    <p:sldId id="1011" r:id="rId43"/>
    <p:sldId id="25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26A4FC-A26B-B54A-84B9-F705F2C5CF6F}">
          <p14:sldIdLst>
            <p14:sldId id="830"/>
            <p14:sldId id="1006"/>
            <p14:sldId id="974"/>
            <p14:sldId id="967"/>
            <p14:sldId id="940"/>
            <p14:sldId id="997"/>
            <p14:sldId id="998"/>
            <p14:sldId id="990"/>
            <p14:sldId id="989"/>
            <p14:sldId id="1005"/>
            <p14:sldId id="1007"/>
            <p14:sldId id="1010"/>
            <p14:sldId id="950"/>
            <p14:sldId id="951"/>
            <p14:sldId id="969"/>
            <p14:sldId id="970"/>
            <p14:sldId id="971"/>
            <p14:sldId id="991"/>
            <p14:sldId id="919"/>
            <p14:sldId id="972"/>
            <p14:sldId id="1004"/>
            <p14:sldId id="841"/>
            <p14:sldId id="921"/>
            <p14:sldId id="870"/>
            <p14:sldId id="922"/>
            <p14:sldId id="992"/>
            <p14:sldId id="994"/>
            <p14:sldId id="752"/>
            <p14:sldId id="889"/>
            <p14:sldId id="829"/>
            <p14:sldId id="923"/>
            <p14:sldId id="447"/>
            <p14:sldId id="979"/>
            <p14:sldId id="980"/>
            <p14:sldId id="981"/>
            <p14:sldId id="982"/>
            <p14:sldId id="983"/>
            <p14:sldId id="984"/>
            <p14:sldId id="985"/>
            <p14:sldId id="1008"/>
            <p14:sldId id="1009"/>
            <p14:sldId id="1011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B36"/>
    <a:srgbClr val="EF7623"/>
    <a:srgbClr val="B53E72"/>
    <a:srgbClr val="003D60"/>
    <a:srgbClr val="04A46B"/>
    <a:srgbClr val="B53D71"/>
    <a:srgbClr val="003E60"/>
    <a:srgbClr val="2C4AA1"/>
    <a:srgbClr val="989618"/>
    <a:srgbClr val="FF3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590"/>
  </p:normalViewPr>
  <p:slideViewPr>
    <p:cSldViewPr snapToGrid="0" snapToObjects="1">
      <p:cViewPr varScale="1">
        <p:scale>
          <a:sx n="110" d="100"/>
          <a:sy n="110" d="100"/>
        </p:scale>
        <p:origin x="15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0DC63-F2D9-4C13-8E63-7492C5AE44F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C4030-52DB-4563-8A78-A37E130D8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3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76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49D3D-0041-1540-BD59-E71296477DC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33DBE-126B-384F-ADFC-D37BC3CE0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EA7E-0B40-4C0A-80D5-0CBCA370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2493D789-BD2B-41AC-ABA9-C31617E87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654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952D939-7F09-4431-AC58-09D0D7BBD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7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D979FBFB-06F9-4854-8F59-4E652CE3C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BF7F608-4E83-4120-B948-635BF6EF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F5178E-B2DC-402C-9314-6D96B144A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80BF0B6-310E-4E5B-92E1-F6F9F689D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C009760-9187-46F7-92D2-40156EC2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78929" cy="67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0EFB30B-1BB5-41BE-8FC0-1681826D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5EFF91-20F1-479E-ABB5-48318FE0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91E3F1-A8EA-4EF4-AFEC-68C68F6D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002DA4-5CC4-402D-9B30-5EE2CCC54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0E0B-419A-4656-9FC3-B91B80E3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CE38851-8E1A-43C4-A2C0-22C21CDE7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5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69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6C948E2-88B1-4E02-AC20-6A517304B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856DE-B379-4395-9D59-EF0B8A51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" y="0"/>
            <a:ext cx="12190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F55B1F1-A537-4C28-B091-B73DDC5E0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AC89-0B0A-1940-AC79-C3A0B179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9A8685-F913-4045-BFDB-BB4764CBB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704"/>
          </a:xfrm>
        </p:spPr>
      </p:pic>
    </p:spTree>
    <p:extLst>
      <p:ext uri="{BB962C8B-B14F-4D97-AF65-F5344CB8AC3E}">
        <p14:creationId xmlns:p14="http://schemas.microsoft.com/office/powerpoint/2010/main" val="2593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C716-04F3-3F41-AE22-8DEFCA43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4DF5E5-FFFA-5F47-A60C-10CAE6C29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348" y="-15909"/>
            <a:ext cx="12208348" cy="6873909"/>
          </a:xfrm>
        </p:spPr>
      </p:pic>
    </p:spTree>
    <p:extLst>
      <p:ext uri="{BB962C8B-B14F-4D97-AF65-F5344CB8AC3E}">
        <p14:creationId xmlns:p14="http://schemas.microsoft.com/office/powerpoint/2010/main" val="374004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7C1E-E4A4-224E-9092-8D446FF8E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43FC06-7A1D-4443-A21D-B68673A2D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0093" cy="6858000"/>
          </a:xfrm>
        </p:spPr>
      </p:pic>
    </p:spTree>
    <p:extLst>
      <p:ext uri="{BB962C8B-B14F-4D97-AF65-F5344CB8AC3E}">
        <p14:creationId xmlns:p14="http://schemas.microsoft.com/office/powerpoint/2010/main" val="7632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B29A-2195-8040-BDEC-341FFD39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07EE7-C73C-444E-8B98-4BC77828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52"/>
            <a:ext cx="12192000" cy="68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48B6-1D88-1D40-AF38-69A8C8FF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10AAAF-D8EB-D043-976A-05316EC08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0093" cy="6858000"/>
          </a:xfrm>
        </p:spPr>
      </p:pic>
    </p:spTree>
    <p:extLst>
      <p:ext uri="{BB962C8B-B14F-4D97-AF65-F5344CB8AC3E}">
        <p14:creationId xmlns:p14="http://schemas.microsoft.com/office/powerpoint/2010/main" val="10459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0C09-B871-4444-95D4-85AC9423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0E8ADC-0BAC-AD47-B939-21B26531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0094" cy="6858000"/>
          </a:xfrm>
        </p:spPr>
      </p:pic>
    </p:spTree>
    <p:extLst>
      <p:ext uri="{BB962C8B-B14F-4D97-AF65-F5344CB8AC3E}">
        <p14:creationId xmlns:p14="http://schemas.microsoft.com/office/powerpoint/2010/main" val="386837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EDD6-6219-1D4C-B5AE-3250A4C7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8825E9-CF36-4C4D-A8A0-1DCBBE2C4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704"/>
          </a:xfrm>
        </p:spPr>
      </p:pic>
    </p:spTree>
    <p:extLst>
      <p:ext uri="{BB962C8B-B14F-4D97-AF65-F5344CB8AC3E}">
        <p14:creationId xmlns:p14="http://schemas.microsoft.com/office/powerpoint/2010/main" val="12520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EE7C3687-3D23-4DF4-99D0-C1DECC07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5CD3FB0-BDFA-4737-B26D-726E310C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9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609D80-AEF2-42A6-A732-A77C870DE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PowerPoint&#10;&#10;Description automatically generated">
            <a:extLst>
              <a:ext uri="{FF2B5EF4-FFF2-40B4-BE49-F238E27FC236}">
                <a16:creationId xmlns:a16="http://schemas.microsoft.com/office/drawing/2014/main" id="{928E7AC9-35A6-467D-AFF5-7FA9512A5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9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F8034C-AF74-4D42-A015-FC453AC526E4}"/>
              </a:ext>
            </a:extLst>
          </p:cNvPr>
          <p:cNvSpPr/>
          <p:nvPr/>
        </p:nvSpPr>
        <p:spPr>
          <a:xfrm>
            <a:off x="7582547" y="1441477"/>
            <a:ext cx="4609454" cy="86777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A54F2E-22B0-4990-90E4-3340855D6BE5}"/>
              </a:ext>
            </a:extLst>
          </p:cNvPr>
          <p:cNvSpPr/>
          <p:nvPr/>
        </p:nvSpPr>
        <p:spPr>
          <a:xfrm>
            <a:off x="0" y="1"/>
            <a:ext cx="12192000" cy="127473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8E8C3DDD-FA8E-4636-9A51-A659D333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7" y="6111423"/>
            <a:ext cx="2335403" cy="6305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E02B13-C30B-47E8-BE2C-DE4E22F78F98}"/>
              </a:ext>
            </a:extLst>
          </p:cNvPr>
          <p:cNvSpPr txBox="1"/>
          <p:nvPr/>
        </p:nvSpPr>
        <p:spPr>
          <a:xfrm>
            <a:off x="972899" y="166741"/>
            <a:ext cx="1024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atin typeface="ITC Officina Sans Std Book" panose="00000800000000000000" pitchFamily="50" charset="0"/>
              </a:rPr>
              <a:t>AWS Cloud Foundations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A5AEB-33D1-4473-B9AF-564183837651}"/>
              </a:ext>
            </a:extLst>
          </p:cNvPr>
          <p:cNvSpPr txBox="1"/>
          <p:nvPr/>
        </p:nvSpPr>
        <p:spPr>
          <a:xfrm>
            <a:off x="705171" y="1518834"/>
            <a:ext cx="6601640" cy="4524315"/>
          </a:xfrm>
          <a:custGeom>
            <a:avLst/>
            <a:gdLst>
              <a:gd name="connsiteX0" fmla="*/ 0 w 6601640"/>
              <a:gd name="connsiteY0" fmla="*/ 0 h 4524315"/>
              <a:gd name="connsiteX1" fmla="*/ 6601640 w 6601640"/>
              <a:gd name="connsiteY1" fmla="*/ 0 h 4524315"/>
              <a:gd name="connsiteX2" fmla="*/ 6601640 w 6601640"/>
              <a:gd name="connsiteY2" fmla="*/ 4524315 h 4524315"/>
              <a:gd name="connsiteX3" fmla="*/ 0 w 6601640"/>
              <a:gd name="connsiteY3" fmla="*/ 4524315 h 4524315"/>
              <a:gd name="connsiteX4" fmla="*/ 0 w 6601640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640" h="4524315" fill="none" extrusionOk="0">
                <a:moveTo>
                  <a:pt x="0" y="0"/>
                </a:moveTo>
                <a:cubicBezTo>
                  <a:pt x="713264" y="-33775"/>
                  <a:pt x="4749871" y="138873"/>
                  <a:pt x="6601640" y="0"/>
                </a:cubicBezTo>
                <a:cubicBezTo>
                  <a:pt x="6527869" y="1981743"/>
                  <a:pt x="6445757" y="3535470"/>
                  <a:pt x="6601640" y="4524315"/>
                </a:cubicBezTo>
                <a:cubicBezTo>
                  <a:pt x="4497509" y="4386985"/>
                  <a:pt x="2558740" y="4386459"/>
                  <a:pt x="0" y="4524315"/>
                </a:cubicBezTo>
                <a:cubicBezTo>
                  <a:pt x="152408" y="3519891"/>
                  <a:pt x="73868" y="2054475"/>
                  <a:pt x="0" y="0"/>
                </a:cubicBezTo>
                <a:close/>
              </a:path>
              <a:path w="6601640" h="4524315" stroke="0" extrusionOk="0">
                <a:moveTo>
                  <a:pt x="0" y="0"/>
                </a:moveTo>
                <a:cubicBezTo>
                  <a:pt x="1317982" y="-101487"/>
                  <a:pt x="5384760" y="-162162"/>
                  <a:pt x="6601640" y="0"/>
                </a:cubicBezTo>
                <a:cubicBezTo>
                  <a:pt x="6662353" y="809685"/>
                  <a:pt x="6540568" y="3181252"/>
                  <a:pt x="6601640" y="4524315"/>
                </a:cubicBezTo>
                <a:cubicBezTo>
                  <a:pt x="5667569" y="4574380"/>
                  <a:pt x="2994440" y="4365866"/>
                  <a:pt x="0" y="4524315"/>
                </a:cubicBezTo>
                <a:cubicBezTo>
                  <a:pt x="-24452" y="2458422"/>
                  <a:pt x="-67663" y="131449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US" sz="36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Non-credit course.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Work towards your AWS Cloud Practitioner certification!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No experience necessary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Everyone is welcome.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Signup deadline is Sep 8</a:t>
            </a:r>
            <a:r>
              <a:rPr lang="en-US" sz="3600" baseline="30000" dirty="0"/>
              <a:t>th</a:t>
            </a:r>
            <a:endParaRPr lang="en-US" sz="36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6096B-8920-4F33-8978-F1D1CE3F5156}"/>
              </a:ext>
            </a:extLst>
          </p:cNvPr>
          <p:cNvSpPr txBox="1"/>
          <p:nvPr/>
        </p:nvSpPr>
        <p:spPr>
          <a:xfrm>
            <a:off x="7620467" y="1548983"/>
            <a:ext cx="4533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 Learn More Or Sign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E441C-4D5F-4507-8D9E-C00B4399EBA7}"/>
              </a:ext>
            </a:extLst>
          </p:cNvPr>
          <p:cNvSpPr txBox="1"/>
          <p:nvPr/>
        </p:nvSpPr>
        <p:spPr>
          <a:xfrm>
            <a:off x="7582547" y="2346553"/>
            <a:ext cx="4533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nsolas" panose="020B0609020204030204" pitchFamily="49" charset="0"/>
              </a:rPr>
              <a:t>http://bit.do/aws21</a:t>
            </a:r>
          </a:p>
        </p:txBody>
      </p:sp>
      <p:pic>
        <p:nvPicPr>
          <p:cNvPr id="1026" name="Picture 2" descr="QR Code for /aws21">
            <a:extLst>
              <a:ext uri="{FF2B5EF4-FFF2-40B4-BE49-F238E27FC236}">
                <a16:creationId xmlns:a16="http://schemas.microsoft.com/office/drawing/2014/main" id="{32ED94C8-DA43-4DD4-A95E-98A335CC9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80" y="2931328"/>
            <a:ext cx="2999938" cy="29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1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2734E-5081-4369-8C26-43C79C4EA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852" y="-6781"/>
            <a:ext cx="4901454" cy="68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012DFF9-09C2-4F2F-839A-1AA401C49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0D4D5-FDED-45B4-86B5-8F2B14780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A9BBF9-C2D9-4C41-B495-DC1C3DD6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42797</TotalTime>
  <Words>40</Words>
  <Application>Microsoft Office PowerPoint</Application>
  <PresentationFormat>Widescreen</PresentationFormat>
  <Paragraphs>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Consolas</vt:lpstr>
      <vt:lpstr>ITC Officina Sans Std Book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J.D. Ross</dc:creator>
  <cp:lastModifiedBy>Roger Merrill</cp:lastModifiedBy>
  <cp:revision>808</cp:revision>
  <dcterms:created xsi:type="dcterms:W3CDTF">2017-10-03T14:58:16Z</dcterms:created>
  <dcterms:modified xsi:type="dcterms:W3CDTF">2021-09-21T18:06:18Z</dcterms:modified>
</cp:coreProperties>
</file>