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88" r:id="rId2"/>
    <p:sldId id="393" r:id="rId3"/>
    <p:sldId id="381" r:id="rId4"/>
    <p:sldId id="382" r:id="rId5"/>
    <p:sldId id="505" r:id="rId6"/>
    <p:sldId id="383" r:id="rId7"/>
    <p:sldId id="384" r:id="rId8"/>
    <p:sldId id="386" r:id="rId9"/>
    <p:sldId id="385" r:id="rId10"/>
    <p:sldId id="389" r:id="rId11"/>
    <p:sldId id="3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26A4FC-A26B-B54A-84B9-F705F2C5CF6F}">
          <p14:sldIdLst>
            <p14:sldId id="388"/>
            <p14:sldId id="393"/>
            <p14:sldId id="381"/>
            <p14:sldId id="382"/>
            <p14:sldId id="505"/>
            <p14:sldId id="383"/>
            <p14:sldId id="384"/>
            <p14:sldId id="386"/>
            <p14:sldId id="385"/>
            <p14:sldId id="389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B36"/>
    <a:srgbClr val="EF7623"/>
    <a:srgbClr val="B53E72"/>
    <a:srgbClr val="003D60"/>
    <a:srgbClr val="04A46B"/>
    <a:srgbClr val="B53D71"/>
    <a:srgbClr val="003E60"/>
    <a:srgbClr val="2C4AA1"/>
    <a:srgbClr val="989618"/>
    <a:srgbClr val="FF3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54" autoAdjust="0"/>
    <p:restoredTop sz="94590"/>
  </p:normalViewPr>
  <p:slideViewPr>
    <p:cSldViewPr snapToGrid="0" snapToObjects="1">
      <p:cViewPr varScale="1">
        <p:scale>
          <a:sx n="111" d="100"/>
          <a:sy n="111" d="100"/>
        </p:scale>
        <p:origin x="114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DC63-F2D9-4C13-8E63-7492C5AE44F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C4030-52DB-4563-8A78-A37E130D8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9D3D-0041-1540-BD59-E71296477DCD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3DBE-126B-384F-ADFC-D37BC3CE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7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/>
          <a:stretch/>
        </p:blipFill>
        <p:spPr>
          <a:xfrm>
            <a:off x="5314384" y="803495"/>
            <a:ext cx="7223156" cy="50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6097" y="0"/>
            <a:ext cx="688590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r="4390"/>
          <a:stretch/>
        </p:blipFill>
        <p:spPr>
          <a:xfrm>
            <a:off x="5306097" y="685800"/>
            <a:ext cx="6877318" cy="50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97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/>
          <a:stretch/>
        </p:blipFill>
        <p:spPr>
          <a:xfrm>
            <a:off x="5287224" y="731067"/>
            <a:ext cx="7159781" cy="49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/>
          <a:stretch/>
        </p:blipFill>
        <p:spPr>
          <a:xfrm>
            <a:off x="5314384" y="921190"/>
            <a:ext cx="7574733" cy="52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J.D. Ross</dc:creator>
  <cp:lastModifiedBy>Roger B Merrill</cp:lastModifiedBy>
  <cp:revision>709</cp:revision>
  <dcterms:created xsi:type="dcterms:W3CDTF">2017-10-03T14:58:16Z</dcterms:created>
  <dcterms:modified xsi:type="dcterms:W3CDTF">2020-11-12T18:29:17Z</dcterms:modified>
</cp:coreProperties>
</file>