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7" r:id="rId2"/>
    <p:sldId id="278" r:id="rId3"/>
    <p:sldId id="279" r:id="rId4"/>
    <p:sldId id="280" r:id="rId5"/>
    <p:sldId id="281" r:id="rId6"/>
  </p:sldIdLst>
  <p:sldSz cx="10287000" cy="14630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248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394374"/>
            <a:ext cx="8743950" cy="5093547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7684348"/>
            <a:ext cx="7715250" cy="3532292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3B10-C38E-414A-BE6F-82B7F0FE796B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2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3B10-C38E-414A-BE6F-82B7F0FE796B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8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778933"/>
            <a:ext cx="2218134" cy="12398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778933"/>
            <a:ext cx="6525816" cy="1239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3B10-C38E-414A-BE6F-82B7F0FE796B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3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3B10-C38E-414A-BE6F-82B7F0FE796B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3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3647444"/>
            <a:ext cx="8872538" cy="6085839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9790858"/>
            <a:ext cx="8872538" cy="3200399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3B10-C38E-414A-BE6F-82B7F0FE796B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4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3894667"/>
            <a:ext cx="4371975" cy="92828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3894667"/>
            <a:ext cx="4371975" cy="92828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3B10-C38E-414A-BE6F-82B7F0FE796B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8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778936"/>
            <a:ext cx="8872538" cy="28278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3586481"/>
            <a:ext cx="4351883" cy="175767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5344160"/>
            <a:ext cx="4351883" cy="78604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3586481"/>
            <a:ext cx="4373315" cy="175767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5344160"/>
            <a:ext cx="4373315" cy="78604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3B10-C38E-414A-BE6F-82B7F0FE796B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4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3B10-C38E-414A-BE6F-82B7F0FE796B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3B10-C38E-414A-BE6F-82B7F0FE796B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6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975360"/>
            <a:ext cx="3317825" cy="341376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2106510"/>
            <a:ext cx="5207794" cy="10397067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4389120"/>
            <a:ext cx="3317825" cy="8131388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3B10-C38E-414A-BE6F-82B7F0FE796B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9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975360"/>
            <a:ext cx="3317825" cy="341376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2106510"/>
            <a:ext cx="5207794" cy="10397067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4389120"/>
            <a:ext cx="3317825" cy="8131388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3B10-C38E-414A-BE6F-82B7F0FE796B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5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778936"/>
            <a:ext cx="8872538" cy="2827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3894667"/>
            <a:ext cx="8872538" cy="9282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13560217"/>
            <a:ext cx="2314575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E3B10-C38E-414A-BE6F-82B7F0FE796B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13560217"/>
            <a:ext cx="3471863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13560217"/>
            <a:ext cx="2314575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644B-FA8C-4BA1-B18B-EEAFAAABC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0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0"/>
            <a:ext cx="8229600" cy="146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96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0"/>
            <a:ext cx="8229600" cy="146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71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0"/>
            <a:ext cx="8229600" cy="146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04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0"/>
            <a:ext cx="8229600" cy="146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55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6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0"/>
            <a:ext cx="8229600" cy="146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92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 advClick="0" advTm="30000"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11505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B Merrill</dc:creator>
  <cp:lastModifiedBy>Ryan Drescher</cp:lastModifiedBy>
  <cp:revision>15</cp:revision>
  <dcterms:created xsi:type="dcterms:W3CDTF">2020-01-03T16:12:00Z</dcterms:created>
  <dcterms:modified xsi:type="dcterms:W3CDTF">2023-01-20T19:33:16Z</dcterms:modified>
</cp:coreProperties>
</file>