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7" r:id="rId2"/>
    <p:sldId id="278" r:id="rId3"/>
    <p:sldId id="279" r:id="rId4"/>
    <p:sldId id="280" r:id="rId5"/>
    <p:sldId id="281" r:id="rId6"/>
  </p:sldIdLst>
  <p:sldSz cx="10287000" cy="14630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6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2484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394374"/>
            <a:ext cx="8743950" cy="5093547"/>
          </a:xfrm>
        </p:spPr>
        <p:txBody>
          <a:bodyPr anchor="b"/>
          <a:lstStyle>
            <a:lvl1pPr algn="ctr">
              <a:defRPr sz="67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75" y="7684348"/>
            <a:ext cx="7715250" cy="3532292"/>
          </a:xfrm>
        </p:spPr>
        <p:txBody>
          <a:bodyPr/>
          <a:lstStyle>
            <a:lvl1pPr marL="0" indent="0" algn="ctr">
              <a:buNone/>
              <a:defRPr sz="2700"/>
            </a:lvl1pPr>
            <a:lvl2pPr marL="514350" indent="0" algn="ctr">
              <a:buNone/>
              <a:defRPr sz="2250"/>
            </a:lvl2pPr>
            <a:lvl3pPr marL="1028700" indent="0" algn="ctr">
              <a:buNone/>
              <a:defRPr sz="2025"/>
            </a:lvl3pPr>
            <a:lvl4pPr marL="1543050" indent="0" algn="ctr">
              <a:buNone/>
              <a:defRPr sz="1800"/>
            </a:lvl4pPr>
            <a:lvl5pPr marL="2057400" indent="0" algn="ctr">
              <a:buNone/>
              <a:defRPr sz="1800"/>
            </a:lvl5pPr>
            <a:lvl6pPr marL="2571750" indent="0" algn="ctr">
              <a:buNone/>
              <a:defRPr sz="1800"/>
            </a:lvl6pPr>
            <a:lvl7pPr marL="3086100" indent="0" algn="ctr">
              <a:buNone/>
              <a:defRPr sz="1800"/>
            </a:lvl7pPr>
            <a:lvl8pPr marL="3600450" indent="0" algn="ctr">
              <a:buNone/>
              <a:defRPr sz="1800"/>
            </a:lvl8pPr>
            <a:lvl9pPr marL="41148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3B10-C38E-414A-BE6F-82B7F0FE796B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5644B-FA8C-4BA1-B18B-EEAFAAABC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821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 advClick="0" advTm="30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3B10-C38E-414A-BE6F-82B7F0FE796B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5644B-FA8C-4BA1-B18B-EEAFAAABC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389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 advClick="0" advTm="3000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1635" y="778933"/>
            <a:ext cx="2218134" cy="123985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232" y="778933"/>
            <a:ext cx="6525816" cy="1239858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3B10-C38E-414A-BE6F-82B7F0FE796B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5644B-FA8C-4BA1-B18B-EEAFAAABC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239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 advClick="0" advTm="3000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3B10-C38E-414A-BE6F-82B7F0FE796B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5644B-FA8C-4BA1-B18B-EEAFAAABC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036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 advClick="0" advTm="30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874" y="3647444"/>
            <a:ext cx="8872538" cy="6085839"/>
          </a:xfrm>
        </p:spPr>
        <p:txBody>
          <a:bodyPr anchor="b"/>
          <a:lstStyle>
            <a:lvl1pPr>
              <a:defRPr sz="67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874" y="9790858"/>
            <a:ext cx="8872538" cy="3200399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/>
                </a:solidFill>
              </a:defRPr>
            </a:lvl1pPr>
            <a:lvl2pPr marL="514350" indent="0">
              <a:buNone/>
              <a:defRPr sz="225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2025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3B10-C38E-414A-BE6F-82B7F0FE796B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5644B-FA8C-4BA1-B18B-EEAFAAABC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045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 advClick="0" advTm="30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231" y="3894667"/>
            <a:ext cx="4371975" cy="928285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794" y="3894667"/>
            <a:ext cx="4371975" cy="928285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3B10-C38E-414A-BE6F-82B7F0FE796B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5644B-FA8C-4BA1-B18B-EEAFAAABC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781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 advClick="0" advTm="30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778936"/>
            <a:ext cx="8872538" cy="282786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8572" y="3586481"/>
            <a:ext cx="4351883" cy="1757679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572" y="5344160"/>
            <a:ext cx="4351883" cy="786045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07794" y="3586481"/>
            <a:ext cx="4373315" cy="1757679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07794" y="5344160"/>
            <a:ext cx="4373315" cy="786045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3B10-C38E-414A-BE6F-82B7F0FE796B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5644B-FA8C-4BA1-B18B-EEAFAAABC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49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 advClick="0" advTm="30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3B10-C38E-414A-BE6F-82B7F0FE796B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5644B-FA8C-4BA1-B18B-EEAFAAABC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37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 advClick="0" advTm="30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3B10-C38E-414A-BE6F-82B7F0FE796B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5644B-FA8C-4BA1-B18B-EEAFAAABC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061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 advClick="0" advTm="30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975360"/>
            <a:ext cx="3317825" cy="341376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315" y="2106510"/>
            <a:ext cx="5207794" cy="10397067"/>
          </a:xfrm>
        </p:spPr>
        <p:txBody>
          <a:bodyPr/>
          <a:lstStyle>
            <a:lvl1pPr>
              <a:defRPr sz="3600"/>
            </a:lvl1pPr>
            <a:lvl2pPr>
              <a:defRPr sz="3150"/>
            </a:lvl2pPr>
            <a:lvl3pPr>
              <a:defRPr sz="2700"/>
            </a:lvl3pPr>
            <a:lvl4pPr>
              <a:defRPr sz="2250"/>
            </a:lvl4pPr>
            <a:lvl5pPr>
              <a:defRPr sz="2250"/>
            </a:lvl5pPr>
            <a:lvl6pPr>
              <a:defRPr sz="2250"/>
            </a:lvl6pPr>
            <a:lvl7pPr>
              <a:defRPr sz="2250"/>
            </a:lvl7pPr>
            <a:lvl8pPr>
              <a:defRPr sz="2250"/>
            </a:lvl8pPr>
            <a:lvl9pPr>
              <a:defRPr sz="22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4389120"/>
            <a:ext cx="3317825" cy="8131388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3B10-C38E-414A-BE6F-82B7F0FE796B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5644B-FA8C-4BA1-B18B-EEAFAAABC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097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 advClick="0" advTm="30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975360"/>
            <a:ext cx="3317825" cy="341376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73315" y="2106510"/>
            <a:ext cx="5207794" cy="10397067"/>
          </a:xfrm>
        </p:spPr>
        <p:txBody>
          <a:bodyPr anchor="t"/>
          <a:lstStyle>
            <a:lvl1pPr marL="0" indent="0">
              <a:buNone/>
              <a:defRPr sz="3600"/>
            </a:lvl1pPr>
            <a:lvl2pPr marL="514350" indent="0">
              <a:buNone/>
              <a:defRPr sz="3150"/>
            </a:lvl2pPr>
            <a:lvl3pPr marL="1028700" indent="0">
              <a:buNone/>
              <a:defRPr sz="2700"/>
            </a:lvl3pPr>
            <a:lvl4pPr marL="1543050" indent="0">
              <a:buNone/>
              <a:defRPr sz="2250"/>
            </a:lvl4pPr>
            <a:lvl5pPr marL="2057400" indent="0">
              <a:buNone/>
              <a:defRPr sz="2250"/>
            </a:lvl5pPr>
            <a:lvl6pPr marL="2571750" indent="0">
              <a:buNone/>
              <a:defRPr sz="2250"/>
            </a:lvl6pPr>
            <a:lvl7pPr marL="3086100" indent="0">
              <a:buNone/>
              <a:defRPr sz="2250"/>
            </a:lvl7pPr>
            <a:lvl8pPr marL="3600450" indent="0">
              <a:buNone/>
              <a:defRPr sz="2250"/>
            </a:lvl8pPr>
            <a:lvl9pPr marL="4114800" indent="0">
              <a:buNone/>
              <a:defRPr sz="22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4389120"/>
            <a:ext cx="3317825" cy="8131388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3B10-C38E-414A-BE6F-82B7F0FE796B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5644B-FA8C-4BA1-B18B-EEAFAAABC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15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 advClick="0" advTm="30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231" y="778936"/>
            <a:ext cx="8872538" cy="28278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231" y="3894667"/>
            <a:ext cx="8872538" cy="92828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231" y="13560217"/>
            <a:ext cx="2314575" cy="778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E3B10-C38E-414A-BE6F-82B7F0FE796B}" type="datetimeFigureOut">
              <a:rPr lang="en-US" smtClean="0"/>
              <a:t>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7569" y="13560217"/>
            <a:ext cx="3471863" cy="778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65194" y="13560217"/>
            <a:ext cx="2314575" cy="778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5644B-FA8C-4BA1-B18B-EEAFAAABC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308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 advClick="0" advTm="30000">
        <p:random/>
      </p:transition>
    </mc:Fallback>
  </mc:AlternateContent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6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" y="0"/>
            <a:ext cx="8229600" cy="146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961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 advClick="0" advTm="30000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6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" y="0"/>
            <a:ext cx="8229600" cy="146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710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 advClick="0" advTm="30000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6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" y="0"/>
            <a:ext cx="8229600" cy="146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047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 advClick="0" advTm="30000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6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" y="0"/>
            <a:ext cx="8229600" cy="146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554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 advClick="0" advTm="30000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6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" y="0"/>
            <a:ext cx="8229600" cy="146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927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/>
      </p:transition>
    </mc:Choice>
    <mc:Fallback xmlns="">
      <p:transition spd="slow" advClick="0" advTm="30000">
        <p:random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11505</TotalTime>
  <Words>0</Words>
  <Application>Microsoft Office PowerPoint</Application>
  <PresentationFormat>Custom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Syracuse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B Merrill</dc:creator>
  <cp:lastModifiedBy>Ryan Drescher</cp:lastModifiedBy>
  <cp:revision>15</cp:revision>
  <dcterms:created xsi:type="dcterms:W3CDTF">2020-01-03T16:12:00Z</dcterms:created>
  <dcterms:modified xsi:type="dcterms:W3CDTF">2023-01-20T19:33:16Z</dcterms:modified>
</cp:coreProperties>
</file>