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4" r:id="rId5"/>
    <p:sldId id="260" r:id="rId6"/>
    <p:sldId id="265" r:id="rId7"/>
    <p:sldId id="259" r:id="rId8"/>
    <p:sldId id="266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7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7552-AD70-4694-BD80-2CA40A05A89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A771-6778-4C48-BC50-40FF1A0CE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59" y="1045029"/>
            <a:ext cx="6108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egreya Sans"/>
                <a:cs typeface="Alegreya Sans"/>
              </a:rPr>
              <a:t>College: </a:t>
            </a:r>
            <a:r>
              <a:rPr lang="en-US" sz="2400" dirty="0" smtClean="0">
                <a:latin typeface="Alegreya Sans"/>
                <a:cs typeface="Alegreya Sans"/>
              </a:rPr>
              <a:t>iSchool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Major: </a:t>
            </a:r>
            <a:r>
              <a:rPr lang="en-US" sz="2400" dirty="0" smtClean="0">
                <a:latin typeface="Alegreya Sans"/>
                <a:cs typeface="Alegreya Sans"/>
              </a:rPr>
              <a:t>Information Management &amp; Technology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Year: </a:t>
            </a:r>
            <a:r>
              <a:rPr lang="en-US" sz="2400" dirty="0" smtClean="0">
                <a:latin typeface="Alegreya Sans"/>
                <a:cs typeface="Alegreya Sans"/>
              </a:rPr>
              <a:t>Junior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NEXIS Designer</a:t>
            </a:r>
            <a:endParaRPr lang="en-US" sz="2400" dirty="0">
              <a:latin typeface="Alegreya Sans"/>
              <a:cs typeface="Alegreya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Create all official NEXIS graphics and media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Currently Working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Redesigning Logo</a:t>
            </a:r>
            <a:endParaRPr lang="en-US" sz="2400" dirty="0">
              <a:latin typeface="Alegreya Sans"/>
              <a:cs typeface="Alegreya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829"/>
            <a:ext cx="3088433" cy="2848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714" y="3814117"/>
            <a:ext cx="3088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Kyle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Rand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"/>
              <a:cs typeface="Alegreya Sans"/>
            </a:endParaRPr>
          </a:p>
        </p:txBody>
      </p:sp>
    </p:spTree>
    <p:extLst>
      <p:ext uri="{BB962C8B-B14F-4D97-AF65-F5344CB8AC3E}">
        <p14:creationId xmlns:p14="http://schemas.microsoft.com/office/powerpoint/2010/main" val="9877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31 at 11.10.2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12" y="0"/>
            <a:ext cx="9513957" cy="68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59" y="1045029"/>
            <a:ext cx="6108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egreya Sans"/>
                <a:cs typeface="Alegreya Sans"/>
              </a:rPr>
              <a:t>College: </a:t>
            </a:r>
            <a:r>
              <a:rPr lang="en-US" sz="2400" dirty="0" smtClean="0">
                <a:latin typeface="Alegreya Sans"/>
                <a:cs typeface="Alegreya Sans"/>
              </a:rPr>
              <a:t>iSchool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Major: </a:t>
            </a:r>
            <a:r>
              <a:rPr lang="en-US" sz="2400" dirty="0" smtClean="0">
                <a:latin typeface="Alegreya Sans"/>
                <a:cs typeface="Alegreya Sans"/>
              </a:rPr>
              <a:t>Information Management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Year: </a:t>
            </a:r>
            <a:r>
              <a:rPr lang="en-US" sz="2400" dirty="0" smtClean="0">
                <a:latin typeface="Alegreya Sans"/>
                <a:cs typeface="Alegreya Sans"/>
              </a:rPr>
              <a:t>2</a:t>
            </a:r>
            <a:r>
              <a:rPr lang="en-US" sz="2400" baseline="30000" dirty="0" smtClean="0">
                <a:latin typeface="Alegreya Sans"/>
                <a:cs typeface="Alegreya Sans"/>
              </a:rPr>
              <a:t>nd</a:t>
            </a:r>
            <a:r>
              <a:rPr lang="en-US" sz="2400" dirty="0" smtClean="0">
                <a:latin typeface="Alegreya Sans"/>
                <a:cs typeface="Alegreya Sans"/>
              </a:rPr>
              <a:t> Year Graduate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NEXIS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Interested in virtual reality and app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Current Working On</a:t>
            </a:r>
            <a:endParaRPr lang="en-US" sz="2400" dirty="0" smtClean="0">
              <a:latin typeface="Alegreya Sans"/>
              <a:cs typeface="Alegreya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Creating a VR story using Unity 3D and the Oculus Rift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30550"/>
            <a:ext cx="30884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Prasanna</a:t>
            </a:r>
            <a:endParaRPr lang="en-US" sz="5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"/>
              <a:cs typeface="Alegreya Sans"/>
            </a:endParaRPr>
          </a:p>
          <a:p>
            <a:pPr algn="ctr"/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Kulkarni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"/>
              <a:cs typeface="Alegreya Sans"/>
            </a:endParaRPr>
          </a:p>
        </p:txBody>
      </p:sp>
      <p:pic>
        <p:nvPicPr>
          <p:cNvPr id="7" name="Picture 6" descr="../Desktop/headsho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570"/>
            <a:ext cx="3082680" cy="2053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4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printing-e14238515063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12"/>
            <a:ext cx="12192000" cy="62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59" y="1045029"/>
            <a:ext cx="6108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egreya Sans"/>
                <a:cs typeface="Alegreya Sans"/>
              </a:rPr>
              <a:t>College: </a:t>
            </a:r>
            <a:r>
              <a:rPr lang="en-US" sz="2400" dirty="0" smtClean="0">
                <a:latin typeface="Alegreya Sans"/>
                <a:cs typeface="Alegreya Sans"/>
              </a:rPr>
              <a:t>iSchool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Major: </a:t>
            </a:r>
            <a:r>
              <a:rPr lang="en-US" sz="2400" dirty="0" smtClean="0">
                <a:latin typeface="Alegreya Sans"/>
                <a:cs typeface="Alegreya Sans"/>
              </a:rPr>
              <a:t>Information Management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Year: </a:t>
            </a:r>
            <a:r>
              <a:rPr lang="en-US" sz="2400" dirty="0" smtClean="0">
                <a:latin typeface="Alegreya Sans"/>
                <a:cs typeface="Alegreya Sans"/>
              </a:rPr>
              <a:t>2</a:t>
            </a:r>
            <a:r>
              <a:rPr lang="en-US" sz="2400" baseline="30000" dirty="0" smtClean="0">
                <a:latin typeface="Alegreya Sans"/>
                <a:cs typeface="Alegreya Sans"/>
              </a:rPr>
              <a:t>nd</a:t>
            </a:r>
            <a:r>
              <a:rPr lang="en-US" sz="2400" dirty="0" smtClean="0">
                <a:latin typeface="Alegreya Sans"/>
                <a:cs typeface="Alegreya Sans"/>
              </a:rPr>
              <a:t> Year Graduate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NEXIS Co-Director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Full-stack developer working on web and data visualization projects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Currently Working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U Don’t Know Me, a collaborative web-based question and answer game for friends</a:t>
            </a:r>
            <a:endParaRPr lang="en-US" sz="2400" dirty="0">
              <a:latin typeface="Alegreya Sans"/>
              <a:cs typeface="Alegrey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36038"/>
            <a:ext cx="3088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Billy</a:t>
            </a:r>
          </a:p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Ceskavich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"/>
              <a:cs typeface="Alegreya Sans"/>
            </a:endParaRPr>
          </a:p>
        </p:txBody>
      </p:sp>
      <p:pic>
        <p:nvPicPr>
          <p:cNvPr id="6" name="Picture 5" descr="headshot_americ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003"/>
            <a:ext cx="3095011" cy="3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-vis-e142385230639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687"/>
            <a:ext cx="12192000" cy="50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59" y="1045029"/>
            <a:ext cx="610844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egreya Sans"/>
                <a:cs typeface="Alegreya Sans"/>
              </a:rPr>
              <a:t>College: </a:t>
            </a:r>
            <a:r>
              <a:rPr lang="en-US" sz="2400" dirty="0" smtClean="0">
                <a:latin typeface="Alegreya Sans"/>
                <a:cs typeface="Alegreya Sans"/>
              </a:rPr>
              <a:t>iSchool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Major: </a:t>
            </a:r>
            <a:r>
              <a:rPr lang="en-US" sz="2400" dirty="0" smtClean="0">
                <a:latin typeface="Alegreya Sans"/>
                <a:cs typeface="Alegreya Sans"/>
              </a:rPr>
              <a:t>Information Management &amp; Technology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Year: </a:t>
            </a:r>
            <a:r>
              <a:rPr lang="en-US" sz="2400" dirty="0" smtClean="0">
                <a:latin typeface="Alegreya Sans"/>
                <a:cs typeface="Alegreya Sans"/>
              </a:rPr>
              <a:t>Senior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NEXIS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Researcher interested in </a:t>
            </a:r>
            <a:r>
              <a:rPr lang="en-US" sz="2400" dirty="0" err="1" smtClean="0">
                <a:latin typeface="Alegreya Sans"/>
                <a:cs typeface="Alegreya Sans"/>
              </a:rPr>
              <a:t>touchless</a:t>
            </a:r>
            <a:r>
              <a:rPr lang="en-US" sz="2400" dirty="0" smtClean="0">
                <a:latin typeface="Alegreya Sans"/>
                <a:cs typeface="Alegreya Sans"/>
              </a:rPr>
              <a:t> interfaces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Currently Working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Building an interactive brainstorming application via </a:t>
            </a:r>
            <a:r>
              <a:rPr lang="en-US" sz="2400" dirty="0" err="1" smtClean="0">
                <a:latin typeface="Alegreya Sans"/>
                <a:cs typeface="Alegreya Sans"/>
              </a:rPr>
              <a:t>touchless</a:t>
            </a:r>
            <a:r>
              <a:rPr lang="en-US" sz="2400" dirty="0" smtClean="0">
                <a:latin typeface="Alegreya Sans"/>
                <a:cs typeface="Alegreya Sans"/>
              </a:rPr>
              <a:t> technologies</a:t>
            </a:r>
            <a:endParaRPr lang="en-US" sz="2400" dirty="0">
              <a:latin typeface="Alegreya Sans"/>
              <a:cs typeface="Alegrey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208" y="3456576"/>
            <a:ext cx="30884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Alexander</a:t>
            </a:r>
          </a:p>
          <a:p>
            <a:pPr algn="ctr"/>
            <a:r>
              <a:rPr lang="en-US" sz="4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Krapf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"/>
              <a:cs typeface="Alegreya Sans"/>
            </a:endParaRPr>
          </a:p>
        </p:txBody>
      </p:sp>
      <p:pic>
        <p:nvPicPr>
          <p:cNvPr id="8" name="Picture 7" descr="1974405_10204493340838089_7381462632723784061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45"/>
            <a:ext cx="3084225" cy="20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30061574_382388bc68_h-e14253282565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206" y="0"/>
            <a:ext cx="15856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59" y="1045029"/>
            <a:ext cx="6108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egreya Sans"/>
                <a:cs typeface="Alegreya Sans"/>
              </a:rPr>
              <a:t>College: </a:t>
            </a:r>
            <a:r>
              <a:rPr lang="en-US" sz="2400" dirty="0" smtClean="0">
                <a:latin typeface="Alegreya Sans"/>
                <a:cs typeface="Alegreya Sans"/>
              </a:rPr>
              <a:t>Newhouse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Major: </a:t>
            </a:r>
            <a:r>
              <a:rPr lang="en-US" sz="2400" dirty="0" smtClean="0">
                <a:latin typeface="Alegreya Sans"/>
                <a:cs typeface="Alegreya Sans"/>
              </a:rPr>
              <a:t>Television, Radio, and Film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Year: </a:t>
            </a:r>
            <a:r>
              <a:rPr lang="en-US" sz="2400" dirty="0" smtClean="0">
                <a:latin typeface="Alegreya Sans"/>
                <a:cs typeface="Alegreya Sans"/>
              </a:rPr>
              <a:t>Senior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NEXIS Videographer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Films and produces video content for NEXIS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6038"/>
            <a:ext cx="30884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Natalie</a:t>
            </a:r>
          </a:p>
          <a:p>
            <a:pPr algn="ctr"/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Wiesnet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"/>
              <a:cs typeface="Alegreya Sans"/>
            </a:endParaRPr>
          </a:p>
        </p:txBody>
      </p:sp>
      <p:pic>
        <p:nvPicPr>
          <p:cNvPr id="3" name="Picture 2" descr="Screen Shot 2014-12-04 at 10.42.45 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308" y="937004"/>
            <a:ext cx="4783109" cy="29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nes1-e14241181932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294" y="1405506"/>
            <a:ext cx="13663538" cy="37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559" y="1045029"/>
            <a:ext cx="610844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egreya Sans"/>
                <a:cs typeface="Alegreya Sans"/>
              </a:rPr>
              <a:t>College: </a:t>
            </a:r>
            <a:r>
              <a:rPr lang="en-US" sz="2400" dirty="0" smtClean="0">
                <a:latin typeface="Alegreya Sans"/>
                <a:cs typeface="Alegreya Sans"/>
              </a:rPr>
              <a:t>iSchool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Major: </a:t>
            </a:r>
            <a:r>
              <a:rPr lang="en-US" sz="2400" dirty="0" smtClean="0">
                <a:latin typeface="Alegreya Sans"/>
                <a:cs typeface="Alegreya Sans"/>
              </a:rPr>
              <a:t>Information Management</a:t>
            </a:r>
          </a:p>
          <a:p>
            <a:r>
              <a:rPr lang="en-US" sz="2400" b="1" dirty="0" smtClean="0">
                <a:latin typeface="Alegreya Sans"/>
                <a:cs typeface="Alegreya Sans"/>
              </a:rPr>
              <a:t>Year: </a:t>
            </a:r>
            <a:r>
              <a:rPr lang="en-US" sz="2400" dirty="0" smtClean="0">
                <a:latin typeface="Alegreya Sans"/>
                <a:cs typeface="Alegreya Sans"/>
              </a:rPr>
              <a:t>2</a:t>
            </a:r>
            <a:r>
              <a:rPr lang="en-US" sz="2400" baseline="30000" dirty="0" smtClean="0">
                <a:latin typeface="Alegreya Sans"/>
                <a:cs typeface="Alegreya Sans"/>
              </a:rPr>
              <a:t>nd</a:t>
            </a:r>
            <a:r>
              <a:rPr lang="en-US" sz="2400" dirty="0" smtClean="0">
                <a:latin typeface="Alegreya Sans"/>
                <a:cs typeface="Alegreya Sans"/>
              </a:rPr>
              <a:t> Year Graduate</a:t>
            </a:r>
          </a:p>
          <a:p>
            <a:endParaRPr lang="en-US" sz="2400" b="1" dirty="0" smtClean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NEXIS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Interested in data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legreya Sans"/>
              <a:cs typeface="Alegreya Sans"/>
            </a:endParaRPr>
          </a:p>
          <a:p>
            <a:r>
              <a:rPr lang="en-US" sz="2400" b="1" dirty="0" smtClean="0">
                <a:latin typeface="Alegreya Sans"/>
                <a:cs typeface="Alegreya Sans"/>
              </a:rPr>
              <a:t>Current Working On</a:t>
            </a:r>
            <a:endParaRPr lang="en-US" sz="2400" dirty="0" smtClean="0">
              <a:latin typeface="Alegreya Sans"/>
              <a:cs typeface="Alegreya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legreya Sans"/>
                <a:cs typeface="Alegreya Sans"/>
              </a:rPr>
              <a:t>An interactive data visualization examining the refugee crisis in the Middle East and Europe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6038"/>
            <a:ext cx="30884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Reni</a:t>
            </a:r>
          </a:p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"/>
                <a:cs typeface="Alegreya Sans"/>
              </a:rPr>
              <a:t>Yan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"/>
              <a:cs typeface="Alegreya San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/>
          <a:stretch/>
        </p:blipFill>
        <p:spPr bwMode="auto">
          <a:xfrm>
            <a:off x="449739" y="1269779"/>
            <a:ext cx="2143125" cy="2518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28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Alegreya Sans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Jadis</dc:creator>
  <cp:lastModifiedBy>Roger Merrill</cp:lastModifiedBy>
  <cp:revision>19</cp:revision>
  <dcterms:created xsi:type="dcterms:W3CDTF">2015-10-06T00:56:14Z</dcterms:created>
  <dcterms:modified xsi:type="dcterms:W3CDTF">2017-09-28T19:09:55Z</dcterms:modified>
</cp:coreProperties>
</file>