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DA7-930A-4CB7-A64F-1A396C86B8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CF40-C67A-46E5-9D2F-6EBE7C76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6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DA7-930A-4CB7-A64F-1A396C86B8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CF40-C67A-46E5-9D2F-6EBE7C76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2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DA7-930A-4CB7-A64F-1A396C86B8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CF40-C67A-46E5-9D2F-6EBE7C76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DA7-930A-4CB7-A64F-1A396C86B8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CF40-C67A-46E5-9D2F-6EBE7C76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4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DA7-930A-4CB7-A64F-1A396C86B8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CF40-C67A-46E5-9D2F-6EBE7C76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1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DA7-930A-4CB7-A64F-1A396C86B8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CF40-C67A-46E5-9D2F-6EBE7C76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8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DA7-930A-4CB7-A64F-1A396C86B8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CF40-C67A-46E5-9D2F-6EBE7C76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4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DA7-930A-4CB7-A64F-1A396C86B8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CF40-C67A-46E5-9D2F-6EBE7C76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5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DA7-930A-4CB7-A64F-1A396C86B8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CF40-C67A-46E5-9D2F-6EBE7C76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2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DA7-930A-4CB7-A64F-1A396C86B8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CF40-C67A-46E5-9D2F-6EBE7C76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2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1DA7-930A-4CB7-A64F-1A396C86B8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CF40-C67A-46E5-9D2F-6EBE7C76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1DA7-930A-4CB7-A64F-1A396C86B8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CF40-C67A-46E5-9D2F-6EBE7C761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5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2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6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2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62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Merrill</dc:creator>
  <cp:lastModifiedBy>Thuc Phung</cp:lastModifiedBy>
  <cp:revision>2</cp:revision>
  <dcterms:created xsi:type="dcterms:W3CDTF">2017-09-28T20:12:48Z</dcterms:created>
  <dcterms:modified xsi:type="dcterms:W3CDTF">2017-10-02T17:22:51Z</dcterms:modified>
</cp:coreProperties>
</file>