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3" r:id="rId5"/>
    <p:sldId id="262" r:id="rId6"/>
    <p:sldId id="261" r:id="rId7"/>
    <p:sldId id="260" r:id="rId8"/>
    <p:sldId id="259" r:id="rId9"/>
    <p:sldId id="25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76" y="1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24B673-9724-CECF-5F6D-AA0F2A778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4AAA908-B60A-0ED3-7BA2-CCB68D292D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E9DD58-73FD-76C3-A2FA-97F339AB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37B8D-CA2F-D87E-E931-71523CAD9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00857-843C-F45F-5F0D-C80507A76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39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9D2012-1885-EA57-1142-87B1A63A4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F128B8-F26B-E3CF-D24B-A1744A312D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4B37BD-CC7E-B9E5-3BFC-B24116DAA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613F4-5259-5E1B-D2E8-DB50929F6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F516CC-7711-C7AE-4493-2E8847895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2464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8A7E5F-3BD7-FD2C-ADBA-3C098412DF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341CDB-CB84-B6D7-4587-BD6477BE45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3AAE7-09DB-B96B-0BF0-E51C1998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0F1A1-2991-99A1-00D1-4B3D07129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FFD522-282C-9520-65B1-D3E39E184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137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502AD-6ADE-139C-91D5-A0336DDC05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5EA78-64F7-90F3-ECC2-5E0C09E8D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A1F7EF-9654-3A11-E67E-093AAF8BF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46608-00B3-9E23-D871-9E1BA5594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C75931-79EE-CAF7-DB38-BF1BA1FE1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8514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0F5B7-284A-8607-3255-6B0A3C700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84641C-CF15-E82F-9C21-CDE383C27D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8BB023-E87A-2451-5950-C41EB4050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8527A1-AD48-FCF1-E94D-4F7452E4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317ABA-5EBE-2D69-E3EB-9BC6B07C6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2038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117CF-6D96-9370-D310-92ED938E8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4D5FBB-68AF-3EE5-A87C-5C60AE99F7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2D4E3B-F1E8-F31E-728E-C35F553F01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CF1A23-971D-1234-859A-3B712A051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E3DEAA-C050-0791-2B38-182F9422E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268F6D-9AF0-0942-8FFF-CC2C882C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220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26EF4-B7D8-AD0B-56CE-37B7C71DD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723A2A-0D0C-D49A-4B59-7E1A3AAAD0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A724B-15A7-F1BD-D974-F36F1BBBE4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95498F-5832-BECE-894A-A2280749A2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62CFC4-C700-FBA5-6A0F-A0ADDE60F9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A3B17D-CC3A-23C6-2A02-B6C8828F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398023-E488-A050-760D-CCFFBF684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D65ACF-C9F2-84D1-5928-5654C4947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8716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0E496-9D0F-F621-38AC-5FC0EFB4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5F735D-725F-58FF-D08F-F8B57B1F7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8D4BC8-7C99-AB82-9FB0-DC34B2D1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1D0F86-933D-6644-9EEF-8DFFBF5C4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6897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26C5514-EC3D-0E16-8FFD-6316DEC43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3EDAF6-1331-E8F6-5DD8-E5A9B1C66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55342-E174-E556-7792-E855182D0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66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8B49B-02F2-FF68-0549-CEC71B7DB3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AF6348-629A-11C9-8A13-7DC74A264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FB47D3-C290-37BA-ED2D-B6934F3B0D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94754C-BB4A-8B77-94B5-21025CF27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74A4D-3834-4059-14A0-4E9EDC2F6A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4A182-02D6-E939-131D-DBA5E356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649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D796F-F3EF-72C8-58C6-096DDF99D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F0B16F-52E3-36CF-8361-45CF07C919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005F2D-5A1A-0A2B-A5D8-ED1A9B985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A760E4-AB6D-854C-9BB4-D219161CA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D7ADF-5A71-5100-4C7B-875FE6E2E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383FCA-C77D-749E-7D36-40223978A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771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E27DA1-F34D-6B54-3370-0B8186BB3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0F6E77-398E-2F3F-137E-59AB51BC78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7E5C0-FCAA-AA07-FE75-8F316D324A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91EDA3D-B3DF-4ECE-B77C-DE147C2B8BFF}" type="datetimeFigureOut">
              <a:rPr lang="en-US" smtClean="0"/>
              <a:t>4/10/2026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1E27C-A136-0A3D-4A9A-36EA7B55DE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B71D5-1512-8210-D982-39BDE0097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EA9649-5419-4D58-8C4F-01299CCF44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522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2C6377-65E6-F795-5F1F-CB23F867CD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072C2-9C49-ED47-BC1C-0DBDE33056F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194136-276B-C6A3-3D11-EEB171079B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202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5FC2BCD-2C52-F887-85F5-ED566A9A9DE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7541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6000">
        <p14:prism dir="u" isContent="1"/>
      </p:transition>
    </mc:Choice>
    <mc:Fallback>
      <p:transition spd="slow" advClick="0" advTm="6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723C66ED-DBBF-12CA-7F5E-813E0E7D03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7622"/>
            <a:ext cx="12192000" cy="6894986"/>
            <a:chOff x="0" y="-7622"/>
            <a:chExt cx="12192000" cy="68949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E3002B52-2669-1ED7-2E0F-0627FC31DF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-7621"/>
              <a:ext cx="12192000" cy="6887364"/>
            </a:xfrm>
            <a:prstGeom prst="rect">
              <a:avLst/>
            </a:prstGeom>
            <a:gradFill>
              <a:gsLst>
                <a:gs pos="8000">
                  <a:schemeClr val="accent5"/>
                </a:gs>
                <a:gs pos="100000">
                  <a:schemeClr val="accent2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2E9EC0D-91EA-9D35-F655-335C580AB3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9" y="0"/>
              <a:ext cx="8216919" cy="688736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  <a:alpha val="79000"/>
                  </a:schemeClr>
                </a:gs>
                <a:gs pos="40000">
                  <a:schemeClr val="accent5">
                    <a:lumMod val="60000"/>
                    <a:lumOff val="40000"/>
                    <a:alpha val="0"/>
                  </a:schemeClr>
                </a:gs>
              </a:gsLst>
              <a:lin ang="19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770627C-B480-1145-72DC-5B59DBE048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39978" y="-7622"/>
              <a:ext cx="8451623" cy="6887367"/>
            </a:xfrm>
            <a:prstGeom prst="rect">
              <a:avLst/>
            </a:prstGeom>
            <a:gradFill>
              <a:gsLst>
                <a:gs pos="0">
                  <a:schemeClr val="accent5">
                    <a:lumMod val="75000"/>
                    <a:alpha val="67000"/>
                  </a:schemeClr>
                </a:gs>
                <a:gs pos="60000">
                  <a:schemeClr val="accent5">
                    <a:alpha val="0"/>
                  </a:scheme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9F81D39-93D1-019C-74DC-4710F53346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9127281" y="7060"/>
              <a:ext cx="3064320" cy="6872683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58000"/>
                  </a:schemeClr>
                </a:gs>
                <a:gs pos="41000">
                  <a:schemeClr val="accent2">
                    <a:alpha val="0"/>
                  </a:schemeClr>
                </a:gs>
              </a:gsLst>
              <a:lin ang="1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3231E8D-9068-6972-EDA2-E77F40C46B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 am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8" b="2"/>
          <a:stretch>
            <a:fillRect/>
          </a:stretch>
        </p:blipFill>
        <p:spPr>
          <a:xfrm>
            <a:off x="20" y="-7624"/>
            <a:ext cx="12191981" cy="6887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69424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6000">
        <p14:prism dir="r" isContent="1"/>
      </p:transition>
    </mc:Choice>
    <mc:Fallback>
      <p:transition spd="slow" advClick="0" advTm="6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8E58D0F-1EAF-E4E3-3EFC-865735871C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6319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6000">
        <p14:prism dir="d" isContent="1"/>
      </p:transition>
    </mc:Choice>
    <mc:Fallback>
      <p:transition spd="slow" advClick="0" advTm="6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5B597E5-9797-ED0B-82D6-199DB747D2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13526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6000">
        <p14:prism dir="u" isContent="1"/>
      </p:transition>
    </mc:Choice>
    <mc:Fallback>
      <p:transition spd="slow" advClick="0" advTm="6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26176824-7946-6969-3841-DD5C101DF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7622"/>
            <a:ext cx="12192000" cy="6894986"/>
            <a:chOff x="0" y="-7622"/>
            <a:chExt cx="12192000" cy="689498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5675077-BFF1-36B0-EA6D-B4599DBA72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-7621"/>
              <a:ext cx="12192000" cy="6887364"/>
            </a:xfrm>
            <a:prstGeom prst="rect">
              <a:avLst/>
            </a:prstGeom>
            <a:gradFill>
              <a:gsLst>
                <a:gs pos="8000">
                  <a:schemeClr val="accent5"/>
                </a:gs>
                <a:gs pos="100000">
                  <a:schemeClr val="accent2"/>
                </a:gs>
              </a:gsLst>
              <a:lin ang="42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F637796C-75D6-BAA5-036C-0E9E7F85B7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9" y="0"/>
              <a:ext cx="8216919" cy="6887364"/>
            </a:xfrm>
            <a:prstGeom prst="rect">
              <a:avLst/>
            </a:prstGeom>
            <a:gradFill flip="none" rotWithShape="1">
              <a:gsLst>
                <a:gs pos="0">
                  <a:schemeClr val="accent5">
                    <a:lumMod val="75000"/>
                    <a:alpha val="79000"/>
                  </a:schemeClr>
                </a:gs>
                <a:gs pos="40000">
                  <a:schemeClr val="accent5">
                    <a:lumMod val="60000"/>
                    <a:lumOff val="40000"/>
                    <a:alpha val="0"/>
                  </a:schemeClr>
                </a:gs>
              </a:gsLst>
              <a:lin ang="19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6BFBD50A-DBB5-04FA-45B9-183C84E4C9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39978" y="-7622"/>
              <a:ext cx="8451623" cy="6887367"/>
            </a:xfrm>
            <a:prstGeom prst="rect">
              <a:avLst/>
            </a:prstGeom>
            <a:gradFill>
              <a:gsLst>
                <a:gs pos="0">
                  <a:schemeClr val="accent5">
                    <a:lumMod val="75000"/>
                    <a:alpha val="67000"/>
                  </a:schemeClr>
                </a:gs>
                <a:gs pos="60000">
                  <a:schemeClr val="accent5">
                    <a:alpha val="0"/>
                  </a:schemeClr>
                </a:gs>
              </a:gsLst>
              <a:lin ang="114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2659E1E-0E9F-DC4F-40A9-CFA17EDF78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8217318" y="7059"/>
              <a:ext cx="3974283" cy="6872683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alpha val="64000"/>
                  </a:schemeClr>
                </a:gs>
                <a:gs pos="41000">
                  <a:schemeClr val="accent2">
                    <a:alpha val="0"/>
                  </a:schemeClr>
                </a:gs>
              </a:gsLst>
              <a:lin ang="1200000" scaled="0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endParaRPr lang="en-US"/>
            </a:p>
          </p:txBody>
        </p:sp>
      </p:grp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8C661AE-D821-6910-A0E4-CFECB351B8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2" r="1" b="207"/>
          <a:stretch>
            <a:fillRect/>
          </a:stretch>
        </p:blipFill>
        <p:spPr>
          <a:xfrm>
            <a:off x="122716" y="115738"/>
            <a:ext cx="11938653" cy="6618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598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6000">
        <p14:prism dir="r" isContent="1"/>
      </p:transition>
    </mc:Choice>
    <mc:Fallback>
      <p:transition spd="slow" advClick="0" advTm="6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F524D9C-9EFB-D87E-26EE-BABB019170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7809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796E178-BD22-CC2E-EC8D-5313921183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85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 advClick="0" advTm="6000">
        <p14:prism isContent="1"/>
      </p:transition>
    </mc:Choice>
    <mc:Fallback>
      <p:transition spd="slow" advClick="0" advTm="6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934B58-E3C1-A668-950B-6132DBADB3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119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Click="0" advTm="6000">
        <p14:prism dir="d" isContent="1"/>
      </p:transition>
    </mc:Choice>
    <mc:Fallback>
      <p:transition spd="slow" advClick="0" advTm="6000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Roger B Merrill</dc:creator>
  <cp:lastModifiedBy>Roger B Merrill</cp:lastModifiedBy>
  <cp:revision>2</cp:revision>
  <dcterms:created xsi:type="dcterms:W3CDTF">2026-04-10T13:08:57Z</dcterms:created>
  <dcterms:modified xsi:type="dcterms:W3CDTF">2026-04-10T13:34:18Z</dcterms:modified>
</cp:coreProperties>
</file>