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8" r:id="rId2"/>
    <p:sldMasterId id="2147483674" r:id="rId3"/>
  </p:sldMasterIdLst>
  <p:sldIdLst>
    <p:sldId id="262" r:id="rId4"/>
  </p:sldIdLst>
  <p:sldSz cx="514826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4"/>
    <p:restoredTop sz="97484"/>
  </p:normalViewPr>
  <p:slideViewPr>
    <p:cSldViewPr snapToGrid="0" snapToObjects="1" showGuides="1">
      <p:cViewPr varScale="1">
        <p:scale>
          <a:sx n="83" d="100"/>
          <a:sy n="83" d="100"/>
        </p:scale>
        <p:origin x="3894" y="102"/>
      </p:cViewPr>
      <p:guideLst>
        <p:guide orient="horz" pos="2880"/>
        <p:guide pos="16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059" y="577432"/>
            <a:ext cx="3982811" cy="238791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7900"/>
              </a:lnSpc>
              <a:spcBef>
                <a:spcPts val="0"/>
              </a:spcBef>
              <a:buNone/>
              <a:defRPr sz="96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120"/>
              </a:lnSpc>
              <a:spcBef>
                <a:spcPts val="0"/>
              </a:spcBef>
              <a:buNone/>
              <a:defRPr sz="2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189" y="3852867"/>
            <a:ext cx="3982551" cy="483393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514807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  <a:lvl2pPr marL="0" indent="0">
              <a:lnSpc>
                <a:spcPts val="432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12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endParaRPr lang="en-US" dirty="0"/>
          </a:p>
          <a:p>
            <a:pPr marL="0" marR="0" lvl="1" indent="0" algn="l" defTabSz="5148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Contact info here [URL].</a:t>
            </a:r>
          </a:p>
          <a:p>
            <a:pPr lvl="0"/>
            <a:endParaRPr lang="en-US" dirty="0"/>
          </a:p>
          <a:p>
            <a:pPr marL="0" marR="0" lvl="2" indent="0" algn="l" defTabSz="5148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For more information, visit [URL].</a:t>
            </a:r>
          </a:p>
          <a:p>
            <a:pPr lvl="0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515AF25-1FA9-CA46-A05B-9D898012DD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059" y="2619920"/>
            <a:ext cx="3982811" cy="34542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120"/>
              </a:lnSpc>
              <a:spcBef>
                <a:spcPts val="0"/>
              </a:spcBef>
              <a:buNone/>
              <a:defRPr sz="2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Name Here</a:t>
            </a:r>
          </a:p>
        </p:txBody>
      </p:sp>
    </p:spTree>
    <p:extLst>
      <p:ext uri="{BB962C8B-B14F-4D97-AF65-F5344CB8AC3E}">
        <p14:creationId xmlns:p14="http://schemas.microsoft.com/office/powerpoint/2010/main" val="188879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2367477"/>
            <a:ext cx="5148263" cy="3429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0" y="5796364"/>
            <a:ext cx="5148263" cy="2203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746646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54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112845"/>
            <a:ext cx="3982551" cy="18066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sz="3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18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81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564052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203592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Speaker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67477"/>
            <a:ext cx="2574132" cy="3429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0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1B7D1FF-2015-8C47-A133-A7E50B38D2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73507" y="2367477"/>
            <a:ext cx="2582313" cy="3429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0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0" y="5796364"/>
            <a:ext cx="5148263" cy="2203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56870"/>
            <a:ext cx="3983071" cy="16421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6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112845"/>
            <a:ext cx="3982551" cy="18066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sz="3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18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81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48359"/>
            <a:ext cx="3983071" cy="2649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41F3C67-E059-2841-8826-A8F678077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5504323"/>
            <a:ext cx="1714498" cy="292099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59FA5DE-E477-3A46-B4E6-8676C2BE8F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73507" y="5504323"/>
            <a:ext cx="1714498" cy="292099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5330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+ Speaker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67477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477C03D-857D-9E4D-976D-25051E22E63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33763" y="2367477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8AADB08-04A3-4F42-A4A4-0523D4478A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20850" y="2367477"/>
            <a:ext cx="1711325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2C06D790-4F7B-5448-A086-9AADBC0980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4314825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ADDF9C93-48E8-054A-ABBD-89C1CCA538D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3763" y="4314825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82147475-0846-A948-9A52-14A9EFE349E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20850" y="4314825"/>
            <a:ext cx="1711325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1982F12-5386-1E4B-B62F-DA79F143D5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407791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A5B13C3E-A2B6-5B41-954B-31CBAD722F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20850" y="407791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61690EF6-4E85-4844-BEEE-45D07239E6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3763" y="407791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358CD507-F2E5-9041-9530-711E5C4E05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602526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564C506-EFFE-6745-8FAD-AE21E1B4D8C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20850" y="602526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31CA0147-F725-A94C-A32F-C36DF2A958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33763" y="602526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0" y="6248400"/>
            <a:ext cx="5148263" cy="1751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56870"/>
            <a:ext cx="3983071" cy="16421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6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590657"/>
            <a:ext cx="3982551" cy="12890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54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00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81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59510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28923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75" y="816679"/>
            <a:ext cx="3982811" cy="182492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 </a:t>
            </a:r>
          </a:p>
          <a:p>
            <a:pPr lvl="0"/>
            <a:r>
              <a:rPr lang="en-US" dirty="0"/>
              <a:t>HERE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805" y="3308349"/>
            <a:ext cx="3982551" cy="2624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buNone/>
              <a:defRPr sz="21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-18288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Title Here</a:t>
            </a:r>
          </a:p>
          <a:p>
            <a:pPr lvl="1"/>
            <a:r>
              <a:rPr lang="en-US" dirty="0"/>
              <a:t>Event description here.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Bulleted List:</a:t>
            </a:r>
          </a:p>
          <a:p>
            <a:pPr lvl="3"/>
            <a:r>
              <a:rPr lang="en-US" dirty="0"/>
              <a:t>Bullet 1.</a:t>
            </a:r>
          </a:p>
          <a:p>
            <a:pPr lvl="3"/>
            <a:r>
              <a:rPr lang="en-US" dirty="0"/>
              <a:t>Bullet 2.</a:t>
            </a:r>
          </a:p>
          <a:p>
            <a:pPr lvl="3"/>
            <a:r>
              <a:rPr lang="en-US" dirty="0"/>
              <a:t>Bullet 3.</a:t>
            </a:r>
          </a:p>
          <a:p>
            <a:pPr lvl="1"/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05" y="6526131"/>
            <a:ext cx="3982551" cy="12173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232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For more information, visit [URL]. </a:t>
            </a:r>
          </a:p>
        </p:txBody>
      </p:sp>
    </p:spTree>
    <p:extLst>
      <p:ext uri="{BB962C8B-B14F-4D97-AF65-F5344CB8AC3E}">
        <p14:creationId xmlns:p14="http://schemas.microsoft.com/office/powerpoint/2010/main" val="19251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197685"/>
            <a:ext cx="3983071" cy="147042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0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3390897"/>
            <a:ext cx="3982551" cy="4220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0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9300"/>
              </a:lnSpc>
              <a:spcBef>
                <a:spcPts val="0"/>
              </a:spcBef>
              <a:buNone/>
              <a:defRPr sz="9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2900"/>
              </a:lnSpc>
              <a:spcBef>
                <a:spcPts val="0"/>
              </a:spcBef>
              <a:buNone/>
              <a:defRPr sz="45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7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FEB 28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F8E9CEB-AB4D-D64F-B41D-2CD9F6A9C1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1158357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25396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3440258"/>
            <a:ext cx="3983071" cy="147042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0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5289754"/>
            <a:ext cx="3982551" cy="2284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2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2pPr>
            <a:lvl3pPr marL="0" indent="0">
              <a:lnSpc>
                <a:spcPts val="23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1"/>
            <a:r>
              <a:rPr lang="en-US" dirty="0"/>
              <a:t>X:XX-X:XX PM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Event Details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C22611-0258-1940-8639-157B24BB45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148263" cy="286207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CE7499A-C868-6E45-8B15-E31DFBA100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317276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484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599757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620"/>
              </a:lnSpc>
              <a:spcBef>
                <a:spcPts val="0"/>
              </a:spcBef>
              <a:buNone/>
              <a:defRPr sz="42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307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94FD797-1A0A-634E-81B2-2C18A7CB7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1531885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B622715-64D1-924F-AD6A-EE6AC5D6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2814638"/>
            <a:ext cx="3982551" cy="22007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20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0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C7CD487-4D88-C842-9E04-DFC09905BC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4675" y="5316538"/>
            <a:ext cx="3982551" cy="22007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20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0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</p:spTree>
    <p:extLst>
      <p:ext uri="{BB962C8B-B14F-4D97-AF65-F5344CB8AC3E}">
        <p14:creationId xmlns:p14="http://schemas.microsoft.com/office/powerpoint/2010/main" val="19419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751382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620"/>
              </a:lnSpc>
              <a:spcBef>
                <a:spcPts val="0"/>
              </a:spcBef>
              <a:buNone/>
              <a:defRPr sz="42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5901862-4B87-5B48-8258-A4737C9E49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3362" y="5435862"/>
            <a:ext cx="2254124" cy="201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marR="0" indent="0" algn="l" defTabSz="514807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146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#2</a:t>
            </a:r>
          </a:p>
          <a:p>
            <a:pPr lvl="2"/>
            <a:r>
              <a:rPr lang="en-US" dirty="0"/>
              <a:t>FRI SEPT 25, 11PM      FRI SEPT 25, 11PM      FRI SEPT 25, 11PM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307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1DCE33C-E8ED-B24C-9D33-680EF868CE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03362" y="2889432"/>
            <a:ext cx="2254124" cy="201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marR="0" indent="0" algn="l" defTabSz="514807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146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#1</a:t>
            </a:r>
          </a:p>
          <a:p>
            <a:pPr lvl="2"/>
            <a:r>
              <a:rPr lang="en-US" dirty="0"/>
              <a:t>FRI SEPT 25, 11PM       FRI SEPT 25, 11PM      FRI SEPT 25, 11PM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92F7D-26A6-1445-846F-2293DAE6D7E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74415" y="2889431"/>
            <a:ext cx="1422400" cy="201823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[Photo Placeholder]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AF7E4-4206-A449-B716-FA850C20162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4415" y="5435862"/>
            <a:ext cx="1422400" cy="201823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[Photo Placeholder]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94FD797-1A0A-634E-81B2-2C18A7CB7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746613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56635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751382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5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2814638"/>
            <a:ext cx="3982551" cy="12163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136699"/>
            <a:ext cx="3982551" cy="12173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#3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5901862-4B87-5B48-8258-A4737C9E49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5" y="4475163"/>
            <a:ext cx="3982551" cy="12173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146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#2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</p:spTree>
    <p:extLst>
      <p:ext uri="{BB962C8B-B14F-4D97-AF65-F5344CB8AC3E}">
        <p14:creationId xmlns:p14="http://schemas.microsoft.com/office/powerpoint/2010/main" val="62747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351952"/>
            <a:ext cx="3983071" cy="220676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0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3390897"/>
            <a:ext cx="3982551" cy="4220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9500"/>
              </a:lnSpc>
              <a:spcBef>
                <a:spcPts val="0"/>
              </a:spcBef>
              <a:buNone/>
              <a:defRPr sz="95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200"/>
              </a:lnSpc>
              <a:spcBef>
                <a:spcPts val="0"/>
              </a:spcBef>
              <a:buNone/>
              <a:defRPr sz="45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7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FEB 28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F8E9CEB-AB4D-D64F-B41D-2CD9F6A9C1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70108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353432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3390897"/>
            <a:ext cx="3982551" cy="4220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8100"/>
              </a:lnSpc>
              <a:spcBef>
                <a:spcPts val="0"/>
              </a:spcBef>
              <a:buNone/>
              <a:defRPr sz="8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200"/>
              </a:lnSpc>
              <a:spcBef>
                <a:spcPts val="0"/>
              </a:spcBef>
              <a:buNone/>
              <a:defRPr sz="45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3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APR 22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635A30E-9B3B-0849-834F-86EB8B698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56870"/>
            <a:ext cx="3983071" cy="16421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6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D6725EA-9E83-B54F-B951-70ACA07F2E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37208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62F68-C408-AC48-9EE0-67E2FDCCAC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4675" y="1813968"/>
            <a:ext cx="3983038" cy="917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914355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Names and Graduation Year (if alumni) </a:t>
            </a:r>
          </a:p>
        </p:txBody>
      </p:sp>
    </p:spTree>
    <p:extLst>
      <p:ext uri="{BB962C8B-B14F-4D97-AF65-F5344CB8AC3E}">
        <p14:creationId xmlns:p14="http://schemas.microsoft.com/office/powerpoint/2010/main" val="1238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0" y="0"/>
            <a:ext cx="5148263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4330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ED52A-56FA-754E-B48A-F5F80444AA68}"/>
              </a:ext>
            </a:extLst>
          </p:cNvPr>
          <p:cNvSpPr/>
          <p:nvPr userDrawn="1"/>
        </p:nvSpPr>
        <p:spPr>
          <a:xfrm>
            <a:off x="-1" y="0"/>
            <a:ext cx="5148263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0" y="8001000"/>
            <a:ext cx="51482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790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83" r:id="rId3"/>
    <p:sldLayoutId id="2147483673" r:id="rId4"/>
    <p:sldLayoutId id="2147483669" r:id="rId5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0" y="8001000"/>
            <a:ext cx="5148263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874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75" r:id="rId3"/>
    <p:sldLayoutId id="2147483679" r:id="rId4"/>
    <p:sldLayoutId id="2147483680" r:id="rId5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1DDC14-B055-B045-A78B-BF8FE0EFA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509" y="442734"/>
            <a:ext cx="4247243" cy="1216314"/>
          </a:xfrm>
        </p:spPr>
        <p:txBody>
          <a:bodyPr>
            <a:normAutofit/>
          </a:bodyPr>
          <a:lstStyle/>
          <a:p>
            <a:r>
              <a:rPr lang="en-US" sz="3600" dirty="0"/>
              <a:t>CONGRATULATIONS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D5CD4C-283B-264E-AC33-F6C3250750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513" y="4986645"/>
            <a:ext cx="2403783" cy="235403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1800" b="0" dirty="0"/>
              <a:t>Congratulate </a:t>
            </a:r>
            <a:r>
              <a:rPr lang="en-US" sz="1800" b="0" dirty="0">
                <a:solidFill>
                  <a:schemeClr val="bg1"/>
                </a:solidFill>
              </a:rPr>
              <a:t>Shreyas Tekawade </a:t>
            </a:r>
            <a:r>
              <a:rPr lang="en-US" sz="1800" b="0" dirty="0"/>
              <a:t>for accepting an internship at Boehringer Ingelheim as an Information Technology Intern working in their Ridgefield, CT office.</a:t>
            </a:r>
          </a:p>
          <a:p>
            <a:pPr lvl="3"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06500D6-B90C-3242-BC6A-78C7F7B92D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76614" y="1908509"/>
            <a:ext cx="2481136" cy="20182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b="0" dirty="0"/>
              <a:t>Congratulate </a:t>
            </a:r>
            <a:r>
              <a:rPr lang="en-US" sz="1800" b="0" dirty="0">
                <a:solidFill>
                  <a:schemeClr val="bg1"/>
                </a:solidFill>
              </a:rPr>
              <a:t>Ellie Walker </a:t>
            </a:r>
            <a:r>
              <a:rPr lang="en-US" sz="1800" b="0" dirty="0"/>
              <a:t>for accepting an internship at Campus Ink as a Sales and Design Intern working remote.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2AF810F-FAE2-4FC3-9995-3B507FB3B1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530118" y="7982292"/>
            <a:ext cx="7958252" cy="11617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874167-2A63-4349-B6C9-96BA42296C54}"/>
              </a:ext>
            </a:extLst>
          </p:cNvPr>
          <p:cNvPicPr>
            <a:picLocks noGrp="1"/>
          </p:cNvPicPr>
          <p:nvPr>
            <p:ph sz="quarter" idx="21"/>
          </p:nvPr>
        </p:nvPicPr>
        <p:blipFill rotWithShape="1">
          <a:blip r:embed="rId2"/>
          <a:srcRect t="17404"/>
          <a:stretch/>
        </p:blipFill>
        <p:spPr>
          <a:xfrm>
            <a:off x="290513" y="1803322"/>
            <a:ext cx="1892808" cy="1892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32FF995-2989-4369-9ADD-58C9675E8C64}"/>
              </a:ext>
            </a:extLst>
          </p:cNvPr>
          <p:cNvPicPr>
            <a:picLocks noGrp="1"/>
          </p:cNvPicPr>
          <p:nvPr>
            <p:ph sz="quarter" idx="22"/>
          </p:nvPr>
        </p:nvPicPr>
        <p:blipFill>
          <a:blip r:embed="rId3"/>
          <a:srcRect t="12574" b="12574"/>
          <a:stretch/>
        </p:blipFill>
        <p:spPr>
          <a:xfrm>
            <a:off x="2941795" y="5034730"/>
            <a:ext cx="1896533" cy="1892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DB3A1-F23B-A944-3D43-5E574BA7AA2B}"/>
              </a:ext>
            </a:extLst>
          </p:cNvPr>
          <p:cNvSpPr txBox="1"/>
          <p:nvPr/>
        </p:nvSpPr>
        <p:spPr>
          <a:xfrm>
            <a:off x="583629" y="3791033"/>
            <a:ext cx="130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Ellie Walker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50E91-AD69-E192-A12F-B07B50B9691F}"/>
              </a:ext>
            </a:extLst>
          </p:cNvPr>
          <p:cNvSpPr txBox="1"/>
          <p:nvPr/>
        </p:nvSpPr>
        <p:spPr>
          <a:xfrm>
            <a:off x="2947489" y="7008928"/>
            <a:ext cx="192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Shreyas Tekawade</a:t>
            </a:r>
          </a:p>
        </p:txBody>
      </p:sp>
    </p:spTree>
    <p:extLst>
      <p:ext uri="{BB962C8B-B14F-4D97-AF65-F5344CB8AC3E}">
        <p14:creationId xmlns:p14="http://schemas.microsoft.com/office/powerpoint/2010/main" val="97352029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2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F87B30A8-C0F9-9D4B-B567-B4E898102DB9}"/>
    </a:ext>
  </a:extLst>
</a:theme>
</file>

<file path=ppt/theme/theme2.xml><?xml version="1.0" encoding="utf-8"?>
<a:theme xmlns:a="http://schemas.openxmlformats.org/drawingml/2006/main" name="Theme 3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E6FB2935-EE18-7C4C-B4B3-CCF993F04CCA}"/>
    </a:ext>
  </a:extLst>
</a:theme>
</file>

<file path=ppt/theme/theme3.xml><?xml version="1.0" encoding="utf-8"?>
<a:theme xmlns:a="http://schemas.openxmlformats.org/drawingml/2006/main" name="Theme 4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AFD95026-1FEC-4540-B43B-2BDEAE418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Syracuse-University_Digital-Signage-Template_9-16</Template>
  <TotalTime>70</TotalTime>
  <Words>53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Sherman Sans Bold</vt:lpstr>
      <vt:lpstr>Sherman Sans Book</vt:lpstr>
      <vt:lpstr>Theme 2</vt:lpstr>
      <vt:lpstr>Theme 3</vt:lpstr>
      <vt:lpstr>Theme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Fouts</dc:creator>
  <cp:lastModifiedBy>Jeffrey Fouts</cp:lastModifiedBy>
  <cp:revision>8</cp:revision>
  <dcterms:created xsi:type="dcterms:W3CDTF">2022-01-06T14:49:34Z</dcterms:created>
  <dcterms:modified xsi:type="dcterms:W3CDTF">2023-04-17T13:47:01Z</dcterms:modified>
</cp:coreProperties>
</file>