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880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10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A558D-EEA7-4437-BB66-044FF263E58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F926E-5111-4D0E-A220-54F08658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B5B48-A88C-4504-B18A-BC72DA1CE79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4724E-7CB4-4288-908A-97852378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8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92633" y="628679"/>
            <a:ext cx="2769376" cy="231648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>
                <a:solidFill>
                  <a:srgbClr val="EE561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633" y="3010007"/>
            <a:ext cx="2769376" cy="546855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296437" y="628679"/>
            <a:ext cx="3377049" cy="7849879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92633" y="628679"/>
            <a:ext cx="6098909" cy="1483981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>
                <a:solidFill>
                  <a:srgbClr val="EE561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633" y="2308106"/>
            <a:ext cx="2308686" cy="6170453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863608" y="2308106"/>
            <a:ext cx="3627934" cy="617045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92633" y="628679"/>
            <a:ext cx="6088439" cy="1483981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>
                <a:solidFill>
                  <a:srgbClr val="EE561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633" y="2308106"/>
            <a:ext cx="2261570" cy="6170453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806022" y="2466323"/>
            <a:ext cx="3675051" cy="277344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806022" y="5393332"/>
            <a:ext cx="3675051" cy="277344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92633" y="628679"/>
            <a:ext cx="6161730" cy="1483981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>
                <a:solidFill>
                  <a:srgbClr val="EE561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633" y="2308106"/>
            <a:ext cx="4099095" cy="6170453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29128" y="2391869"/>
            <a:ext cx="1925235" cy="28380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629128" y="5397417"/>
            <a:ext cx="1925235" cy="28380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780288"/>
            <a:ext cx="5467541" cy="19994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1" y="3048000"/>
            <a:ext cx="2674620" cy="536448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993" y="3048000"/>
            <a:ext cx="2674620" cy="536448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074" y="8627606"/>
            <a:ext cx="629841" cy="3430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1A7C89-EADD-4531-BAC9-4E0A273DF350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7117" y="8627605"/>
            <a:ext cx="3173605" cy="3611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School of Information Studies | Syracuse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61924" y="8627604"/>
            <a:ext cx="645935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3" y="175341"/>
            <a:ext cx="5467541" cy="1999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3" y="2382560"/>
            <a:ext cx="5467541" cy="602992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755" y="8606572"/>
            <a:ext cx="1491934" cy="4032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52" r:id="rId5"/>
  </p:sldLayoutIdLst>
  <p:hf hd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150" kern="1200" cap="none" spc="75" baseline="0">
          <a:solidFill>
            <a:srgbClr val="EE5612"/>
          </a:solidFill>
          <a:latin typeface="Sherman Serif Book" charset="0"/>
          <a:ea typeface="Sherman Serif Book" charset="0"/>
          <a:cs typeface="Sherman Serif Book" charset="0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>
              <a:lumMod val="65000"/>
              <a:lumOff val="35000"/>
            </a:schemeClr>
          </a:solidFill>
          <a:latin typeface="Sherman Sans Book" charset="0"/>
          <a:ea typeface="Sherman Sans Book" charset="0"/>
          <a:cs typeface="Sherman Sans Book" charset="0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>
              <a:lumMod val="65000"/>
              <a:lumOff val="35000"/>
            </a:schemeClr>
          </a:solidFill>
          <a:latin typeface="Sherman Sans Book" charset="0"/>
          <a:ea typeface="Sherman Sans Book" charset="0"/>
          <a:cs typeface="Sherman Sans Book" charset="0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>
              <a:lumMod val="65000"/>
              <a:lumOff val="35000"/>
            </a:schemeClr>
          </a:solidFill>
          <a:latin typeface="Sherman Sans Book" charset="0"/>
          <a:ea typeface="Sherman Sans Book" charset="0"/>
          <a:cs typeface="Sherman Sans Book" charset="0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>
              <a:lumMod val="65000"/>
              <a:lumOff val="35000"/>
            </a:schemeClr>
          </a:solidFill>
          <a:latin typeface="Sherman Sans Book" charset="0"/>
          <a:ea typeface="Sherman Sans Book" charset="0"/>
          <a:cs typeface="Sherman Sans Book" charset="0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>
              <a:lumMod val="65000"/>
              <a:lumOff val="35000"/>
            </a:schemeClr>
          </a:solidFill>
          <a:latin typeface="Sherman Sans Book" charset="0"/>
          <a:ea typeface="Sherman Sans Book" charset="0"/>
          <a:cs typeface="Sherman Sans Book" charset="0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1219" y="3385446"/>
            <a:ext cx="5349273" cy="834740"/>
          </a:xfrm>
        </p:spPr>
        <p:txBody>
          <a:bodyPr/>
          <a:lstStyle/>
          <a:p>
            <a:pPr algn="ctr"/>
            <a:r>
              <a:rPr lang="en-US" sz="3075" b="1" dirty="0"/>
              <a:t>Did you land a summer internship? </a:t>
            </a:r>
            <a:br>
              <a:rPr lang="en-US" sz="3075" b="1" dirty="0"/>
            </a:br>
            <a:r>
              <a:rPr lang="en-US" sz="3075" b="1" dirty="0"/>
              <a:t>…Are you looking to earn academic credit?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half" idx="2"/>
          </p:nvPr>
        </p:nvSpPr>
        <p:spPr>
          <a:xfrm>
            <a:off x="1049088" y="5247399"/>
            <a:ext cx="4533534" cy="172783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Ask to speak with Patti Bevans and she can help you register for internship credit. 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2033"/>
          <a:stretch>
            <a:fillRect/>
          </a:stretch>
        </p:blipFill>
        <p:spPr>
          <a:xfrm>
            <a:off x="0" y="1"/>
            <a:ext cx="6857999" cy="2254288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E0D4EE-6170-D187-62D3-7DC8B9CB4374}"/>
              </a:ext>
            </a:extLst>
          </p:cNvPr>
          <p:cNvSpPr/>
          <p:nvPr/>
        </p:nvSpPr>
        <p:spPr>
          <a:xfrm>
            <a:off x="0" y="8135815"/>
            <a:ext cx="6858000" cy="100818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(no retroactive internship credit can be earned)</a:t>
            </a:r>
          </a:p>
        </p:txBody>
      </p:sp>
    </p:spTree>
    <p:extLst>
      <p:ext uri="{BB962C8B-B14F-4D97-AF65-F5344CB8AC3E}">
        <p14:creationId xmlns:p14="http://schemas.microsoft.com/office/powerpoint/2010/main" val="637576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Sign Template.pptx" id="{B5A233A8-D491-4325-B507-8334B35F9A2D}" vid="{081085C3-80EA-4BFD-A110-41C317BE4C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Sign Template</Template>
  <TotalTime>70</TotalTime>
  <Words>42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Sherman Sans Book</vt:lpstr>
      <vt:lpstr>Sherman Serif Book</vt:lpstr>
      <vt:lpstr>Tw Cen MT</vt:lpstr>
      <vt:lpstr>Wingdings 3</vt:lpstr>
      <vt:lpstr>Integral</vt:lpstr>
      <vt:lpstr>Did you land a summer internship?  …Are you looking to earn academic credit?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Congratulations to Morgan Webster!</dc:title>
  <dc:creator>Christopher S Perrello</dc:creator>
  <cp:lastModifiedBy>Jeffrey Fouts</cp:lastModifiedBy>
  <cp:revision>11</cp:revision>
  <dcterms:created xsi:type="dcterms:W3CDTF">2018-12-11T14:52:23Z</dcterms:created>
  <dcterms:modified xsi:type="dcterms:W3CDTF">2022-05-06T13:41:19Z</dcterms:modified>
</cp:coreProperties>
</file>