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10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A558D-EEA7-4437-BB66-044FF263E58D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F926E-5111-4D0E-A220-54F08658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B5B48-A88C-4504-B18A-BC72DA1CE798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4724E-7CB4-4288-908A-97852378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8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3511" y="471509"/>
            <a:ext cx="3692501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rgbClr val="EE561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511" y="2257505"/>
            <a:ext cx="3692501" cy="4101413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395249" y="471509"/>
            <a:ext cx="4502732" cy="588740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Insert Picture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3511" y="471509"/>
            <a:ext cx="8131878" cy="111298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rgbClr val="EE561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511" y="1731079"/>
            <a:ext cx="3078248" cy="462784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818144" y="1731079"/>
            <a:ext cx="4837245" cy="462783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Insert Picture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3511" y="471509"/>
            <a:ext cx="8117918" cy="111298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rgbClr val="EE561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511" y="1731079"/>
            <a:ext cx="3015426" cy="462784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741362" y="1849742"/>
            <a:ext cx="4900068" cy="208008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41362" y="4044999"/>
            <a:ext cx="4900068" cy="208008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Insert Picture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3511" y="471509"/>
            <a:ext cx="8215640" cy="111298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rgbClr val="EE561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511" y="1731079"/>
            <a:ext cx="5465460" cy="462784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2171" y="1793901"/>
            <a:ext cx="2566980" cy="212851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172171" y="4048062"/>
            <a:ext cx="2566980" cy="212851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Insert Picture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8" y="6470704"/>
            <a:ext cx="839788" cy="257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1A7C89-EADD-4531-BAC9-4E0A273DF350}" type="datetime1">
              <a:rPr lang="en-US" smtClean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29489" y="6470703"/>
            <a:ext cx="4231473" cy="2708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School of Information Studies | Syracuse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82565" y="6470703"/>
            <a:ext cx="861246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13150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86919"/>
            <a:ext cx="7290055" cy="45224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339" y="6454929"/>
            <a:ext cx="1989245" cy="3024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5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200" kern="1200" cap="none" spc="100" baseline="0">
          <a:solidFill>
            <a:srgbClr val="EE5612"/>
          </a:solidFill>
          <a:latin typeface="Sherman Serif Book" charset="0"/>
          <a:ea typeface="Sherman Serif Book" charset="0"/>
          <a:cs typeface="Sherman Serif Book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>
              <a:lumMod val="65000"/>
              <a:lumOff val="35000"/>
            </a:schemeClr>
          </a:solidFill>
          <a:latin typeface="Sherman Sans Book" charset="0"/>
          <a:ea typeface="Sherman Sans Book" charset="0"/>
          <a:cs typeface="Sherman Sans Book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>
              <a:lumMod val="65000"/>
              <a:lumOff val="35000"/>
            </a:schemeClr>
          </a:solidFill>
          <a:latin typeface="Sherman Sans Book" charset="0"/>
          <a:ea typeface="Sherman Sans Book" charset="0"/>
          <a:cs typeface="Sherman Sans Book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>
              <a:lumMod val="65000"/>
              <a:lumOff val="35000"/>
            </a:schemeClr>
          </a:solidFill>
          <a:latin typeface="Sherman Sans Book" charset="0"/>
          <a:ea typeface="Sherman Sans Book" charset="0"/>
          <a:cs typeface="Sherman Sans Book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>
              <a:lumMod val="65000"/>
              <a:lumOff val="35000"/>
            </a:schemeClr>
          </a:solidFill>
          <a:latin typeface="Sherman Sans Book" charset="0"/>
          <a:ea typeface="Sherman Sans Book" charset="0"/>
          <a:cs typeface="Sherman Sans Book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>
              <a:lumMod val="65000"/>
              <a:lumOff val="35000"/>
            </a:schemeClr>
          </a:solidFill>
          <a:latin typeface="Sherman Sans Book" charset="0"/>
          <a:ea typeface="Sherman Sans Book" charset="0"/>
          <a:cs typeface="Sherman Sans Book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9751" y="605324"/>
            <a:ext cx="8642195" cy="1112986"/>
          </a:xfrm>
        </p:spPr>
        <p:txBody>
          <a:bodyPr/>
          <a:lstStyle/>
          <a:p>
            <a:pPr algn="ctr"/>
            <a:r>
              <a:rPr lang="en-US" sz="4100" b="1" cap="none" dirty="0" smtClean="0">
                <a:solidFill>
                  <a:srgbClr val="EE5612"/>
                </a:solidFill>
                <a:latin typeface="Sherman Serif Book" charset="0"/>
                <a:ea typeface="Sherman Serif Book" charset="0"/>
                <a:cs typeface="Sherman Serif Book" charset="0"/>
              </a:rPr>
              <a:t>Did you land a summer internship? </a:t>
            </a:r>
            <a:br>
              <a:rPr lang="en-US" sz="4100" b="1" cap="none" dirty="0" smtClean="0">
                <a:solidFill>
                  <a:srgbClr val="EE5612"/>
                </a:solidFill>
                <a:latin typeface="Sherman Serif Book" charset="0"/>
                <a:ea typeface="Sherman Serif Book" charset="0"/>
                <a:cs typeface="Sherman Serif Book" charset="0"/>
              </a:rPr>
            </a:br>
            <a:r>
              <a:rPr lang="en-US" sz="4100" b="1" cap="none" dirty="0" smtClean="0">
                <a:solidFill>
                  <a:srgbClr val="EE5612"/>
                </a:solidFill>
                <a:latin typeface="Sherman Serif Book" charset="0"/>
                <a:ea typeface="Sherman Serif Book" charset="0"/>
                <a:cs typeface="Sherman Serif Book" charset="0"/>
              </a:rPr>
              <a:t>…Are you looking to earn academic credit?</a:t>
            </a:r>
            <a:endParaRPr lang="en-US" sz="4100" b="1" cap="none" dirty="0">
              <a:solidFill>
                <a:srgbClr val="EE5612"/>
              </a:solidFill>
              <a:latin typeface="Sherman Serif Book" charset="0"/>
              <a:ea typeface="Sherman Serif Book" charset="0"/>
              <a:cs typeface="Sherman Serif Book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type="body" sz="half" idx="2"/>
          </p:nvPr>
        </p:nvSpPr>
        <p:spPr>
          <a:xfrm>
            <a:off x="523510" y="1984917"/>
            <a:ext cx="7979295" cy="167268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Ask to speak with Kathy Benjamin and she can help you register for internship credit. </a:t>
            </a:r>
          </a:p>
          <a:p>
            <a:pPr algn="ctr"/>
            <a:r>
              <a:rPr lang="en-US" sz="3100" dirty="0" smtClean="0">
                <a:solidFill>
                  <a:schemeClr val="tx1"/>
                </a:solidFill>
              </a:rPr>
              <a:t>(no retroactive internship credit can be earned)</a:t>
            </a: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2033"/>
          <a:stretch>
            <a:fillRect/>
          </a:stretch>
        </p:blipFill>
        <p:spPr>
          <a:xfrm>
            <a:off x="523511" y="3529362"/>
            <a:ext cx="8131540" cy="2830164"/>
          </a:xfrm>
        </p:spPr>
      </p:pic>
    </p:spTree>
    <p:extLst>
      <p:ext uri="{BB962C8B-B14F-4D97-AF65-F5344CB8AC3E}">
        <p14:creationId xmlns:p14="http://schemas.microsoft.com/office/powerpoint/2010/main" val="6375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Sign Template.pptx" id="{B5A233A8-D491-4325-B507-8334B35F9A2D}" vid="{081085C3-80EA-4BFD-A110-41C317BE4C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Sign Template</Template>
  <TotalTime>65</TotalTime>
  <Words>32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Sherman Sans Book</vt:lpstr>
      <vt:lpstr>Sherman Serif Book</vt:lpstr>
      <vt:lpstr>Tw Cen MT</vt:lpstr>
      <vt:lpstr>Wingdings 3</vt:lpstr>
      <vt:lpstr>Integral</vt:lpstr>
      <vt:lpstr>Did you land a summer internship?  …Are you looking to earn academic credit?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Congratulations to Morgan Webster!</dc:title>
  <dc:creator>Christopher S Perrello</dc:creator>
  <cp:lastModifiedBy>Christopher S Perrello</cp:lastModifiedBy>
  <cp:revision>10</cp:revision>
  <dcterms:created xsi:type="dcterms:W3CDTF">2018-12-11T14:52:23Z</dcterms:created>
  <dcterms:modified xsi:type="dcterms:W3CDTF">2019-01-08T15:30:06Z</dcterms:modified>
</cp:coreProperties>
</file>