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5" r:id="rId1"/>
    <p:sldMasterId id="2147483668" r:id="rId2"/>
    <p:sldMasterId id="2147483674" r:id="rId3"/>
  </p:sldMasterIdLst>
  <p:sldIdLst>
    <p:sldId id="262" r:id="rId4"/>
  </p:sldIdLst>
  <p:sldSz cx="5148263" cy="9144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162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76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6614"/>
    <p:restoredTop sz="97484"/>
  </p:normalViewPr>
  <p:slideViewPr>
    <p:cSldViewPr snapToGrid="0" snapToObjects="1" showGuides="1">
      <p:cViewPr varScale="1">
        <p:scale>
          <a:sx n="81" d="100"/>
          <a:sy n="81" d="100"/>
        </p:scale>
        <p:origin x="3930" y="90"/>
      </p:cViewPr>
      <p:guideLst>
        <p:guide orient="horz" pos="2880"/>
        <p:guide pos="162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Row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11">
            <a:extLst>
              <a:ext uri="{FF2B5EF4-FFF2-40B4-BE49-F238E27FC236}">
                <a16:creationId xmlns:a16="http://schemas.microsoft.com/office/drawing/2014/main" id="{60433AD2-469E-3048-BDF2-7B66F137A3BC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96059" y="577432"/>
            <a:ext cx="3982811" cy="2387911"/>
          </a:xfrm>
          <a:prstGeom prst="rect">
            <a:avLst/>
          </a:prstGeom>
        </p:spPr>
        <p:txBody>
          <a:bodyPr lIns="0" tIns="0" rIns="0" bIns="0" anchor="ctr" anchorCtr="0">
            <a:normAutofit/>
          </a:bodyPr>
          <a:lstStyle>
            <a:lvl1pPr marL="0" indent="0">
              <a:lnSpc>
                <a:spcPts val="7900"/>
              </a:lnSpc>
              <a:spcBef>
                <a:spcPts val="0"/>
              </a:spcBef>
              <a:buNone/>
              <a:defRPr sz="9600" b="0" i="0">
                <a:solidFill>
                  <a:schemeClr val="bg1"/>
                </a:solidFill>
                <a:latin typeface="Sherman Sans Bold" pitchFamily="2" charset="77"/>
                <a:ea typeface="Sherman Sans Bold" pitchFamily="2" charset="77"/>
              </a:defRPr>
            </a:lvl1pPr>
            <a:lvl2pPr marL="0" indent="0">
              <a:lnSpc>
                <a:spcPts val="3120"/>
              </a:lnSpc>
              <a:spcBef>
                <a:spcPts val="0"/>
              </a:spcBef>
              <a:buNone/>
              <a:defRPr sz="2600" b="1" i="0">
                <a:solidFill>
                  <a:schemeClr val="bg1"/>
                </a:solidFill>
                <a:latin typeface="Sherman Sans Bold" pitchFamily="2" charset="77"/>
                <a:ea typeface="Sherman Sans Bold" pitchFamily="2" charset="77"/>
              </a:defRPr>
            </a:lvl2pPr>
            <a:lvl5pPr>
              <a:lnSpc>
                <a:spcPts val="3800"/>
              </a:lnSpc>
              <a:defRPr sz="3600" b="1" i="0">
                <a:solidFill>
                  <a:schemeClr val="tx2"/>
                </a:solidFill>
                <a:latin typeface="Sherman Sans Bold" pitchFamily="2" charset="77"/>
                <a:ea typeface="Sherman Sans Bold" pitchFamily="2" charset="77"/>
              </a:defRPr>
            </a:lvl5pPr>
          </a:lstStyle>
          <a:p>
            <a:pPr lvl="0"/>
            <a:r>
              <a:rPr lang="en-US" dirty="0"/>
              <a:t>EVENT</a:t>
            </a:r>
          </a:p>
          <a:p>
            <a:pPr lvl="0"/>
            <a:r>
              <a:rPr lang="en-US" dirty="0"/>
              <a:t>NAME</a:t>
            </a:r>
          </a:p>
        </p:txBody>
      </p:sp>
      <p:sp>
        <p:nvSpPr>
          <p:cNvPr id="8" name="Text Placeholder 18">
            <a:extLst>
              <a:ext uri="{FF2B5EF4-FFF2-40B4-BE49-F238E27FC236}">
                <a16:creationId xmlns:a16="http://schemas.microsoft.com/office/drawing/2014/main" id="{F57164EA-BC8B-E44D-953B-54FEF6E35E0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96189" y="3852867"/>
            <a:ext cx="3982551" cy="4833933"/>
          </a:xfrm>
          <a:prstGeom prst="rect">
            <a:avLst/>
          </a:prstGeom>
        </p:spPr>
        <p:txBody>
          <a:bodyPr lIns="0" tIns="0" rIns="0" bIns="0" anchor="ctr" anchorCtr="0">
            <a:normAutofit/>
          </a:bodyPr>
          <a:lstStyle>
            <a:lvl1pPr marL="0" marR="0" indent="0" algn="l" defTabSz="514807" rtl="0" eaLnBrk="1" fontAlgn="auto" latinLnBrk="0" hangingPunct="1">
              <a:lnSpc>
                <a:spcPts val="48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4500" b="0" i="0">
                <a:solidFill>
                  <a:schemeClr val="accent1"/>
                </a:solidFill>
                <a:latin typeface="Sherman Sans Book" pitchFamily="2" charset="77"/>
                <a:ea typeface="Sherman Sans Book" pitchFamily="2" charset="77"/>
              </a:defRPr>
            </a:lvl1pPr>
            <a:lvl2pPr marL="0" indent="0">
              <a:lnSpc>
                <a:spcPts val="4320"/>
              </a:lnSpc>
              <a:spcBef>
                <a:spcPts val="0"/>
              </a:spcBef>
              <a:buNone/>
              <a:defRPr sz="3600" b="1" i="0">
                <a:solidFill>
                  <a:schemeClr val="accent1"/>
                </a:solidFill>
                <a:latin typeface="Sherman Sans Bold" pitchFamily="2" charset="77"/>
                <a:ea typeface="Sherman Sans Bold" pitchFamily="2" charset="77"/>
              </a:defRPr>
            </a:lvl2pPr>
            <a:lvl3pPr marL="0" indent="0">
              <a:lnSpc>
                <a:spcPts val="312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sz="2600" b="0" i="0">
                <a:solidFill>
                  <a:schemeClr val="accent1"/>
                </a:solidFill>
                <a:latin typeface="Sherman Sans Book" pitchFamily="2" charset="77"/>
                <a:ea typeface="Sherman Sans Book" pitchFamily="2" charset="77"/>
              </a:defRPr>
            </a:lvl3pPr>
            <a:lvl4pPr marL="0" indent="0">
              <a:lnSpc>
                <a:spcPts val="1800"/>
              </a:lnSpc>
              <a:spcBef>
                <a:spcPts val="600"/>
              </a:spcBef>
              <a:buNone/>
              <a:defRPr sz="1400" b="0" i="0">
                <a:solidFill>
                  <a:schemeClr val="accent1"/>
                </a:solidFill>
                <a:latin typeface="Sherman Sans Book" pitchFamily="2" charset="77"/>
                <a:ea typeface="Sherman Sans Book" pitchFamily="2" charset="77"/>
              </a:defRPr>
            </a:lvl4pPr>
          </a:lstStyle>
          <a:p>
            <a:pPr lvl="0"/>
            <a:r>
              <a:rPr lang="en-US" dirty="0"/>
              <a:t>Event Information</a:t>
            </a:r>
          </a:p>
          <a:p>
            <a:pPr lvl="0"/>
            <a:endParaRPr lang="en-US" dirty="0"/>
          </a:p>
          <a:p>
            <a:pPr marL="0" marR="0" lvl="1" indent="0" algn="l" defTabSz="514807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Contact info here [URL].</a:t>
            </a:r>
          </a:p>
          <a:p>
            <a:pPr lvl="0"/>
            <a:endParaRPr lang="en-US" dirty="0"/>
          </a:p>
          <a:p>
            <a:pPr marL="0" marR="0" lvl="2" indent="0" algn="l" defTabSz="514807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For more information, visit [URL].</a:t>
            </a:r>
          </a:p>
          <a:p>
            <a:pPr lvl="0"/>
            <a:endParaRPr lang="en-US" dirty="0"/>
          </a:p>
        </p:txBody>
      </p:sp>
      <p:sp>
        <p:nvSpPr>
          <p:cNvPr id="6" name="Text Placeholder 11">
            <a:extLst>
              <a:ext uri="{FF2B5EF4-FFF2-40B4-BE49-F238E27FC236}">
                <a16:creationId xmlns:a16="http://schemas.microsoft.com/office/drawing/2014/main" id="{1515AF25-1FA9-CA46-A05B-9D898012DDAF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96059" y="2619920"/>
            <a:ext cx="3982811" cy="345423"/>
          </a:xfrm>
          <a:prstGeom prst="rect">
            <a:avLst/>
          </a:prstGeom>
        </p:spPr>
        <p:txBody>
          <a:bodyPr lIns="0" tIns="0" rIns="0" bIns="0" anchor="ctr" anchorCtr="0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600" b="0" i="0">
                <a:solidFill>
                  <a:schemeClr val="bg1"/>
                </a:solidFill>
                <a:latin typeface="Sherman Sans Bold" pitchFamily="2" charset="77"/>
                <a:ea typeface="Sherman Sans Bold" pitchFamily="2" charset="77"/>
              </a:defRPr>
            </a:lvl1pPr>
            <a:lvl2pPr marL="0" indent="0">
              <a:lnSpc>
                <a:spcPts val="3120"/>
              </a:lnSpc>
              <a:spcBef>
                <a:spcPts val="0"/>
              </a:spcBef>
              <a:buNone/>
              <a:defRPr sz="2600" b="1" i="0">
                <a:solidFill>
                  <a:schemeClr val="bg1"/>
                </a:solidFill>
                <a:latin typeface="Sherman Sans Bold" pitchFamily="2" charset="77"/>
                <a:ea typeface="Sherman Sans Bold" pitchFamily="2" charset="77"/>
              </a:defRPr>
            </a:lvl2pPr>
            <a:lvl5pPr>
              <a:lnSpc>
                <a:spcPts val="3800"/>
              </a:lnSpc>
              <a:defRPr sz="3600" b="1" i="0">
                <a:solidFill>
                  <a:schemeClr val="tx2"/>
                </a:solidFill>
                <a:latin typeface="Sherman Sans Bold" pitchFamily="2" charset="77"/>
                <a:ea typeface="Sherman Sans Bold" pitchFamily="2" charset="77"/>
              </a:defRPr>
            </a:lvl5pPr>
          </a:lstStyle>
          <a:p>
            <a:pPr lvl="0"/>
            <a:r>
              <a:rPr lang="en-US" dirty="0" err="1"/>
              <a:t>Subheader</a:t>
            </a:r>
            <a:r>
              <a:rPr lang="en-US" dirty="0"/>
              <a:t> Name Here</a:t>
            </a:r>
          </a:p>
        </p:txBody>
      </p:sp>
    </p:spTree>
    <p:extLst>
      <p:ext uri="{BB962C8B-B14F-4D97-AF65-F5344CB8AC3E}">
        <p14:creationId xmlns:p14="http://schemas.microsoft.com/office/powerpoint/2010/main" val="18887917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 Speaker with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5">
            <a:extLst>
              <a:ext uri="{FF2B5EF4-FFF2-40B4-BE49-F238E27FC236}">
                <a16:creationId xmlns:a16="http://schemas.microsoft.com/office/drawing/2014/main" id="{F588B61D-AF41-C24D-9EEB-DF1DB4F60FE2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-1" y="2367477"/>
            <a:ext cx="5148263" cy="3429000"/>
          </a:xfrm>
          <a:prstGeom prst="rect">
            <a:avLst/>
          </a:prstGeom>
        </p:spPr>
        <p:txBody>
          <a:bodyPr lIns="0" tIns="0" rIns="0" bIns="0" anchor="ctr" anchorCtr="0">
            <a:normAutofit/>
          </a:bodyPr>
          <a:lstStyle>
            <a:lvl1pPr algn="ctr">
              <a:buNone/>
              <a:defRPr sz="2400" b="0" i="0">
                <a:solidFill>
                  <a:schemeClr val="bg2"/>
                </a:solidFill>
                <a:latin typeface="Sherman Sans Book" pitchFamily="2" charset="77"/>
                <a:ea typeface="Sherman Sans Book" pitchFamily="2" charset="77"/>
              </a:defRPr>
            </a:lvl1pPr>
          </a:lstStyle>
          <a:p>
            <a:r>
              <a:rPr lang="en-US" dirty="0"/>
              <a:t>[Photo Placeholder]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3BDD751A-147D-1B4A-B728-0A78F447F7D2}"/>
              </a:ext>
            </a:extLst>
          </p:cNvPr>
          <p:cNvSpPr/>
          <p:nvPr userDrawn="1"/>
        </p:nvSpPr>
        <p:spPr>
          <a:xfrm flipV="1">
            <a:off x="0" y="5796364"/>
            <a:ext cx="5148263" cy="220338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200"/>
          </a:p>
        </p:txBody>
      </p:sp>
      <p:sp>
        <p:nvSpPr>
          <p:cNvPr id="7" name="Text Placeholder 11">
            <a:extLst>
              <a:ext uri="{FF2B5EF4-FFF2-40B4-BE49-F238E27FC236}">
                <a16:creationId xmlns:a16="http://schemas.microsoft.com/office/drawing/2014/main" id="{60433AD2-469E-3048-BDF2-7B66F137A3BC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74415" y="746646"/>
            <a:ext cx="3983071" cy="1216314"/>
          </a:xfrm>
          <a:prstGeom prst="rect">
            <a:avLst/>
          </a:prstGeom>
        </p:spPr>
        <p:txBody>
          <a:bodyPr lIns="0" tIns="0" rIns="0" bIns="0" anchor="ctr" anchorCtr="0">
            <a:normAutofit/>
          </a:bodyPr>
          <a:lstStyle>
            <a:lvl1pPr marL="0" indent="0">
              <a:lnSpc>
                <a:spcPts val="4320"/>
              </a:lnSpc>
              <a:spcBef>
                <a:spcPts val="0"/>
              </a:spcBef>
              <a:buNone/>
              <a:defRPr sz="5400" b="0" i="0">
                <a:solidFill>
                  <a:schemeClr val="tx2"/>
                </a:solidFill>
                <a:latin typeface="Sherman Sans Bold" pitchFamily="2" charset="77"/>
                <a:ea typeface="Sherman Sans Bold" pitchFamily="2" charset="77"/>
              </a:defRPr>
            </a:lvl1pPr>
            <a:lvl5pPr>
              <a:lnSpc>
                <a:spcPts val="3800"/>
              </a:lnSpc>
              <a:defRPr sz="3600" b="1" i="0">
                <a:solidFill>
                  <a:schemeClr val="tx2"/>
                </a:solidFill>
                <a:latin typeface="Sherman Sans Bold" pitchFamily="2" charset="77"/>
                <a:ea typeface="Sherman Sans Bold" pitchFamily="2" charset="77"/>
              </a:defRPr>
            </a:lvl5pPr>
          </a:lstStyle>
          <a:p>
            <a:pPr lvl="0"/>
            <a:r>
              <a:rPr lang="en-US" dirty="0"/>
              <a:t>Event Name</a:t>
            </a:r>
          </a:p>
        </p:txBody>
      </p:sp>
      <p:sp>
        <p:nvSpPr>
          <p:cNvPr id="15" name="Text Placeholder 18">
            <a:extLst>
              <a:ext uri="{FF2B5EF4-FFF2-40B4-BE49-F238E27FC236}">
                <a16:creationId xmlns:a16="http://schemas.microsoft.com/office/drawing/2014/main" id="{7AC135FC-E3E5-574C-AF01-5DE1E823D829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74675" y="6112845"/>
            <a:ext cx="3982551" cy="1806655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lnSpc>
                <a:spcPts val="2940"/>
              </a:lnSpc>
              <a:spcBef>
                <a:spcPts val="0"/>
              </a:spcBef>
              <a:buNone/>
              <a:defRPr sz="3000" b="1" i="0">
                <a:solidFill>
                  <a:schemeClr val="accent1"/>
                </a:solidFill>
                <a:latin typeface="Sherman Sans Bold" pitchFamily="2" charset="77"/>
                <a:ea typeface="Sherman Sans Bold" pitchFamily="2" charset="77"/>
              </a:defRPr>
            </a:lvl1pPr>
            <a:lvl2pPr marL="0" indent="0">
              <a:lnSpc>
                <a:spcPts val="2000"/>
              </a:lnSpc>
              <a:spcBef>
                <a:spcPts val="1200"/>
              </a:spcBef>
              <a:buNone/>
              <a:defRPr sz="1800" b="1" i="0">
                <a:solidFill>
                  <a:schemeClr val="accent1"/>
                </a:solidFill>
                <a:latin typeface="Sherman Sans Bold" pitchFamily="2" charset="77"/>
                <a:ea typeface="Sherman Sans Bold" pitchFamily="2" charset="77"/>
              </a:defRPr>
            </a:lvl2pPr>
            <a:lvl3pPr marL="0" indent="0">
              <a:lnSpc>
                <a:spcPts val="1800"/>
              </a:lnSpc>
              <a:spcBef>
                <a:spcPts val="0"/>
              </a:spcBef>
              <a:buNone/>
              <a:defRPr sz="1600" b="0" i="0">
                <a:solidFill>
                  <a:schemeClr val="bg1"/>
                </a:solidFill>
                <a:latin typeface="Sherman Sans Book" pitchFamily="2" charset="77"/>
                <a:ea typeface="Sherman Sans Book" pitchFamily="2" charset="77"/>
              </a:defRPr>
            </a:lvl3pPr>
            <a:lvl4pPr marL="0" indent="0">
              <a:lnSpc>
                <a:spcPts val="1800"/>
              </a:lnSpc>
              <a:spcBef>
                <a:spcPts val="600"/>
              </a:spcBef>
              <a:buNone/>
              <a:defRPr sz="1400" b="0" i="0">
                <a:solidFill>
                  <a:schemeClr val="bg1"/>
                </a:solidFill>
                <a:latin typeface="Sherman Sans Book" pitchFamily="2" charset="77"/>
                <a:ea typeface="Sherman Sans Book" pitchFamily="2" charset="77"/>
              </a:defRPr>
            </a:lvl4pPr>
          </a:lstStyle>
          <a:p>
            <a:pPr lvl="0"/>
            <a:r>
              <a:rPr lang="en-US" dirty="0"/>
              <a:t>EVENT INFORMATION</a:t>
            </a:r>
          </a:p>
          <a:p>
            <a:pPr lvl="0"/>
            <a:r>
              <a:rPr lang="en-US" dirty="0"/>
              <a:t>X:XX-X:XX PM</a:t>
            </a:r>
          </a:p>
          <a:p>
            <a:pPr lvl="1"/>
            <a:r>
              <a:rPr lang="en-US" dirty="0"/>
              <a:t>Room, Building Name</a:t>
            </a:r>
          </a:p>
        </p:txBody>
      </p:sp>
      <p:sp>
        <p:nvSpPr>
          <p:cNvPr id="18" name="Text Placeholder 4">
            <a:extLst>
              <a:ext uri="{FF2B5EF4-FFF2-40B4-BE49-F238E27FC236}">
                <a16:creationId xmlns:a16="http://schemas.microsoft.com/office/drawing/2014/main" id="{2A15D539-C950-C643-9475-6FDD0B91A5FD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74415" y="8270698"/>
            <a:ext cx="3982811" cy="619301"/>
          </a:xfrm>
          <a:prstGeom prst="rect">
            <a:avLst/>
          </a:prstGeom>
        </p:spPr>
        <p:txBody>
          <a:bodyPr lIns="0" tIns="0" rIns="0" bIns="0" anchor="ctr" anchorCtr="0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 b="0" i="0">
                <a:solidFill>
                  <a:schemeClr val="bg1"/>
                </a:solidFill>
                <a:latin typeface="Sherman Sans Book" pitchFamily="2" charset="77"/>
                <a:ea typeface="Sherman Sans Book" pitchFamily="2" charset="77"/>
              </a:defRPr>
            </a:lvl1pPr>
          </a:lstStyle>
          <a:p>
            <a:r>
              <a:rPr lang="en-US" dirty="0"/>
              <a:t>Learn more at [website name] [URL].</a:t>
            </a:r>
          </a:p>
        </p:txBody>
      </p:sp>
      <p:sp>
        <p:nvSpPr>
          <p:cNvPr id="9" name="Text Placeholder 11">
            <a:extLst>
              <a:ext uri="{FF2B5EF4-FFF2-40B4-BE49-F238E27FC236}">
                <a16:creationId xmlns:a16="http://schemas.microsoft.com/office/drawing/2014/main" id="{A922F2B4-0DAC-AA4A-BB93-C17622F95871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574415" y="564052"/>
            <a:ext cx="3983071" cy="281005"/>
          </a:xfrm>
          <a:prstGeom prst="rect">
            <a:avLst/>
          </a:prstGeom>
        </p:spPr>
        <p:txBody>
          <a:bodyPr lIns="0" tIns="0" rIns="0" bIns="0" anchor="ctr" anchorCtr="0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100" b="0" i="0">
                <a:solidFill>
                  <a:schemeClr val="accent1"/>
                </a:solidFill>
                <a:latin typeface="Sherman Sans Bold" pitchFamily="2" charset="77"/>
                <a:ea typeface="Sherman Sans Bold" pitchFamily="2" charset="77"/>
              </a:defRPr>
            </a:lvl1pPr>
            <a:lvl2pPr marL="0" indent="0">
              <a:lnSpc>
                <a:spcPts val="2520"/>
              </a:lnSpc>
              <a:spcBef>
                <a:spcPts val="0"/>
              </a:spcBef>
              <a:buNone/>
              <a:defRPr sz="2100" b="1" i="0">
                <a:solidFill>
                  <a:schemeClr val="accent1"/>
                </a:solidFill>
                <a:latin typeface="Sherman Sans Bold" pitchFamily="2" charset="77"/>
                <a:ea typeface="Sherman Sans Bold" pitchFamily="2" charset="77"/>
              </a:defRPr>
            </a:lvl2pPr>
            <a:lvl5pPr>
              <a:lnSpc>
                <a:spcPts val="3800"/>
              </a:lnSpc>
              <a:defRPr sz="3600" b="1" i="0">
                <a:solidFill>
                  <a:schemeClr val="tx2"/>
                </a:solidFill>
                <a:latin typeface="Sherman Sans Bold" pitchFamily="2" charset="77"/>
                <a:ea typeface="Sherman Sans Bold" pitchFamily="2" charset="77"/>
              </a:defRPr>
            </a:lvl5pPr>
          </a:lstStyle>
          <a:p>
            <a:pPr lvl="0"/>
            <a:r>
              <a:rPr lang="en-US" dirty="0"/>
              <a:t>EVENT SUBHEADER</a:t>
            </a:r>
          </a:p>
        </p:txBody>
      </p:sp>
    </p:spTree>
    <p:extLst>
      <p:ext uri="{BB962C8B-B14F-4D97-AF65-F5344CB8AC3E}">
        <p14:creationId xmlns:p14="http://schemas.microsoft.com/office/powerpoint/2010/main" val="20359245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-3 Speakers with Pho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5">
            <a:extLst>
              <a:ext uri="{FF2B5EF4-FFF2-40B4-BE49-F238E27FC236}">
                <a16:creationId xmlns:a16="http://schemas.microsoft.com/office/drawing/2014/main" id="{F588B61D-AF41-C24D-9EEB-DF1DB4F60FE2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0" y="2367477"/>
            <a:ext cx="2574132" cy="3429000"/>
          </a:xfrm>
          <a:prstGeom prst="rect">
            <a:avLst/>
          </a:prstGeom>
        </p:spPr>
        <p:txBody>
          <a:bodyPr lIns="0" tIns="0" rIns="0" bIns="0" anchor="ctr" anchorCtr="0">
            <a:normAutofit/>
          </a:bodyPr>
          <a:lstStyle>
            <a:lvl1pPr algn="ctr">
              <a:buNone/>
              <a:defRPr sz="2000" b="0" i="0">
                <a:solidFill>
                  <a:schemeClr val="bg2"/>
                </a:solidFill>
                <a:latin typeface="Sherman Sans Book" pitchFamily="2" charset="77"/>
                <a:ea typeface="Sherman Sans Book" pitchFamily="2" charset="77"/>
              </a:defRPr>
            </a:lvl1pPr>
          </a:lstStyle>
          <a:p>
            <a:r>
              <a:rPr lang="en-US" dirty="0"/>
              <a:t>[Photo Placeholder]</a:t>
            </a:r>
          </a:p>
        </p:txBody>
      </p:sp>
      <p:sp>
        <p:nvSpPr>
          <p:cNvPr id="8" name="Picture Placeholder 5">
            <a:extLst>
              <a:ext uri="{FF2B5EF4-FFF2-40B4-BE49-F238E27FC236}">
                <a16:creationId xmlns:a16="http://schemas.microsoft.com/office/drawing/2014/main" id="{C1B7D1FF-2015-8C47-A133-A7E50B38D2E4}"/>
              </a:ext>
            </a:extLst>
          </p:cNvPr>
          <p:cNvSpPr>
            <a:spLocks noGrp="1"/>
          </p:cNvSpPr>
          <p:nvPr>
            <p:ph type="pic" sz="quarter" idx="24" hasCustomPrompt="1"/>
          </p:nvPr>
        </p:nvSpPr>
        <p:spPr>
          <a:xfrm>
            <a:off x="2573507" y="2367477"/>
            <a:ext cx="2582313" cy="3429000"/>
          </a:xfrm>
          <a:prstGeom prst="rect">
            <a:avLst/>
          </a:prstGeom>
        </p:spPr>
        <p:txBody>
          <a:bodyPr lIns="0" tIns="0" rIns="0" bIns="0" anchor="ctr" anchorCtr="0">
            <a:normAutofit/>
          </a:bodyPr>
          <a:lstStyle>
            <a:lvl1pPr algn="ctr">
              <a:buNone/>
              <a:defRPr sz="2000" b="0" i="0">
                <a:solidFill>
                  <a:schemeClr val="bg2"/>
                </a:solidFill>
                <a:latin typeface="Sherman Sans Book" pitchFamily="2" charset="77"/>
                <a:ea typeface="Sherman Sans Book" pitchFamily="2" charset="77"/>
              </a:defRPr>
            </a:lvl1pPr>
          </a:lstStyle>
          <a:p>
            <a:r>
              <a:rPr lang="en-US" dirty="0"/>
              <a:t>[Photo Placeholder]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3BDD751A-147D-1B4A-B728-0A78F447F7D2}"/>
              </a:ext>
            </a:extLst>
          </p:cNvPr>
          <p:cNvSpPr/>
          <p:nvPr userDrawn="1"/>
        </p:nvSpPr>
        <p:spPr>
          <a:xfrm flipV="1">
            <a:off x="0" y="5796364"/>
            <a:ext cx="5148263" cy="220338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200"/>
          </a:p>
        </p:txBody>
      </p:sp>
      <p:sp>
        <p:nvSpPr>
          <p:cNvPr id="7" name="Text Placeholder 11">
            <a:extLst>
              <a:ext uri="{FF2B5EF4-FFF2-40B4-BE49-F238E27FC236}">
                <a16:creationId xmlns:a16="http://schemas.microsoft.com/office/drawing/2014/main" id="{60433AD2-469E-3048-BDF2-7B66F137A3BC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74415" y="156870"/>
            <a:ext cx="3983071" cy="1642194"/>
          </a:xfrm>
          <a:prstGeom prst="rect">
            <a:avLst/>
          </a:prstGeom>
        </p:spPr>
        <p:txBody>
          <a:bodyPr lIns="0" tIns="0" rIns="0" bIns="0" anchor="ctr" anchorCtr="0">
            <a:normAutofit/>
          </a:bodyPr>
          <a:lstStyle>
            <a:lvl1pPr marL="0" indent="0">
              <a:lnSpc>
                <a:spcPts val="4320"/>
              </a:lnSpc>
              <a:spcBef>
                <a:spcPts val="0"/>
              </a:spcBef>
              <a:buNone/>
              <a:defRPr sz="4600" b="0" i="0">
                <a:solidFill>
                  <a:schemeClr val="tx2"/>
                </a:solidFill>
                <a:latin typeface="Sherman Sans Bold" pitchFamily="2" charset="77"/>
                <a:ea typeface="Sherman Sans Bold" pitchFamily="2" charset="77"/>
              </a:defRPr>
            </a:lvl1pPr>
            <a:lvl5pPr>
              <a:lnSpc>
                <a:spcPts val="3800"/>
              </a:lnSpc>
              <a:defRPr sz="3600" b="1" i="0">
                <a:solidFill>
                  <a:schemeClr val="tx2"/>
                </a:solidFill>
                <a:latin typeface="Sherman Sans Bold" pitchFamily="2" charset="77"/>
                <a:ea typeface="Sherman Sans Bold" pitchFamily="2" charset="77"/>
              </a:defRPr>
            </a:lvl5pPr>
          </a:lstStyle>
          <a:p>
            <a:pPr lvl="0"/>
            <a:r>
              <a:rPr lang="en-US" dirty="0"/>
              <a:t>Event Name</a:t>
            </a:r>
          </a:p>
        </p:txBody>
      </p:sp>
      <p:sp>
        <p:nvSpPr>
          <p:cNvPr id="15" name="Text Placeholder 18">
            <a:extLst>
              <a:ext uri="{FF2B5EF4-FFF2-40B4-BE49-F238E27FC236}">
                <a16:creationId xmlns:a16="http://schemas.microsoft.com/office/drawing/2014/main" id="{7AC135FC-E3E5-574C-AF01-5DE1E823D829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74675" y="6112845"/>
            <a:ext cx="3982551" cy="1806655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lnSpc>
                <a:spcPts val="2940"/>
              </a:lnSpc>
              <a:spcBef>
                <a:spcPts val="0"/>
              </a:spcBef>
              <a:buNone/>
              <a:defRPr sz="3000" b="1" i="0">
                <a:solidFill>
                  <a:schemeClr val="accent1"/>
                </a:solidFill>
                <a:latin typeface="Sherman Sans Bold" pitchFamily="2" charset="77"/>
                <a:ea typeface="Sherman Sans Bold" pitchFamily="2" charset="77"/>
              </a:defRPr>
            </a:lvl1pPr>
            <a:lvl2pPr marL="0" indent="0">
              <a:lnSpc>
                <a:spcPts val="2000"/>
              </a:lnSpc>
              <a:spcBef>
                <a:spcPts val="1200"/>
              </a:spcBef>
              <a:buNone/>
              <a:defRPr sz="1800" b="1" i="0">
                <a:solidFill>
                  <a:schemeClr val="accent1"/>
                </a:solidFill>
                <a:latin typeface="Sherman Sans Bold" pitchFamily="2" charset="77"/>
                <a:ea typeface="Sherman Sans Bold" pitchFamily="2" charset="77"/>
              </a:defRPr>
            </a:lvl2pPr>
            <a:lvl3pPr marL="0" indent="0">
              <a:lnSpc>
                <a:spcPts val="1800"/>
              </a:lnSpc>
              <a:spcBef>
                <a:spcPts val="0"/>
              </a:spcBef>
              <a:buNone/>
              <a:defRPr sz="1600" b="0" i="0">
                <a:solidFill>
                  <a:schemeClr val="bg1"/>
                </a:solidFill>
                <a:latin typeface="Sherman Sans Book" pitchFamily="2" charset="77"/>
                <a:ea typeface="Sherman Sans Book" pitchFamily="2" charset="77"/>
              </a:defRPr>
            </a:lvl3pPr>
            <a:lvl4pPr marL="0" indent="0">
              <a:lnSpc>
                <a:spcPts val="1800"/>
              </a:lnSpc>
              <a:spcBef>
                <a:spcPts val="600"/>
              </a:spcBef>
              <a:buNone/>
              <a:defRPr sz="1400" b="0" i="0">
                <a:solidFill>
                  <a:schemeClr val="bg1"/>
                </a:solidFill>
                <a:latin typeface="Sherman Sans Book" pitchFamily="2" charset="77"/>
                <a:ea typeface="Sherman Sans Book" pitchFamily="2" charset="77"/>
              </a:defRPr>
            </a:lvl4pPr>
          </a:lstStyle>
          <a:p>
            <a:pPr lvl="0"/>
            <a:r>
              <a:rPr lang="en-US" dirty="0"/>
              <a:t>EVENT INFORMATION</a:t>
            </a:r>
          </a:p>
          <a:p>
            <a:pPr lvl="0"/>
            <a:r>
              <a:rPr lang="en-US" dirty="0"/>
              <a:t>X:XX-X:XX PM</a:t>
            </a:r>
          </a:p>
          <a:p>
            <a:pPr lvl="1"/>
            <a:r>
              <a:rPr lang="en-US" dirty="0"/>
              <a:t>Room, Building Name</a:t>
            </a:r>
          </a:p>
        </p:txBody>
      </p:sp>
      <p:sp>
        <p:nvSpPr>
          <p:cNvPr id="18" name="Text Placeholder 4">
            <a:extLst>
              <a:ext uri="{FF2B5EF4-FFF2-40B4-BE49-F238E27FC236}">
                <a16:creationId xmlns:a16="http://schemas.microsoft.com/office/drawing/2014/main" id="{2A15D539-C950-C643-9475-6FDD0B91A5FD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74415" y="8270698"/>
            <a:ext cx="3982811" cy="619301"/>
          </a:xfrm>
          <a:prstGeom prst="rect">
            <a:avLst/>
          </a:prstGeom>
        </p:spPr>
        <p:txBody>
          <a:bodyPr lIns="0" tIns="0" rIns="0" bIns="0" anchor="ctr" anchorCtr="0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 b="0" i="0">
                <a:solidFill>
                  <a:schemeClr val="bg1"/>
                </a:solidFill>
                <a:latin typeface="Sherman Sans Book" pitchFamily="2" charset="77"/>
                <a:ea typeface="Sherman Sans Book" pitchFamily="2" charset="77"/>
              </a:defRPr>
            </a:lvl1pPr>
          </a:lstStyle>
          <a:p>
            <a:r>
              <a:rPr lang="en-US" dirty="0"/>
              <a:t>Learn more at [website name] [URL].</a:t>
            </a:r>
          </a:p>
        </p:txBody>
      </p:sp>
      <p:sp>
        <p:nvSpPr>
          <p:cNvPr id="9" name="Text Placeholder 11">
            <a:extLst>
              <a:ext uri="{FF2B5EF4-FFF2-40B4-BE49-F238E27FC236}">
                <a16:creationId xmlns:a16="http://schemas.microsoft.com/office/drawing/2014/main" id="{A922F2B4-0DAC-AA4A-BB93-C17622F95871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574415" y="348359"/>
            <a:ext cx="3983071" cy="264958"/>
          </a:xfrm>
          <a:prstGeom prst="rect">
            <a:avLst/>
          </a:prstGeom>
        </p:spPr>
        <p:txBody>
          <a:bodyPr lIns="0" tIns="0" rIns="0" bIns="0" anchor="ctr" anchorCtr="0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 b="0" i="0">
                <a:solidFill>
                  <a:schemeClr val="accent1"/>
                </a:solidFill>
                <a:latin typeface="Sherman Sans Bold" pitchFamily="2" charset="77"/>
                <a:ea typeface="Sherman Sans Bold" pitchFamily="2" charset="77"/>
              </a:defRPr>
            </a:lvl1pPr>
            <a:lvl2pPr marL="0" indent="0">
              <a:lnSpc>
                <a:spcPts val="2520"/>
              </a:lnSpc>
              <a:spcBef>
                <a:spcPts val="0"/>
              </a:spcBef>
              <a:buNone/>
              <a:defRPr sz="1600" b="1" i="0">
                <a:solidFill>
                  <a:schemeClr val="accent1"/>
                </a:solidFill>
                <a:latin typeface="Sherman Sans Bold" pitchFamily="2" charset="77"/>
                <a:ea typeface="Sherman Sans Bold" pitchFamily="2" charset="77"/>
              </a:defRPr>
            </a:lvl2pPr>
            <a:lvl5pPr>
              <a:lnSpc>
                <a:spcPts val="3800"/>
              </a:lnSpc>
              <a:defRPr sz="3600" b="1" i="0">
                <a:solidFill>
                  <a:schemeClr val="tx2"/>
                </a:solidFill>
                <a:latin typeface="Sherman Sans Bold" pitchFamily="2" charset="77"/>
                <a:ea typeface="Sherman Sans Bold" pitchFamily="2" charset="77"/>
              </a:defRPr>
            </a:lvl5pPr>
          </a:lstStyle>
          <a:p>
            <a:pPr lvl="0"/>
            <a:r>
              <a:rPr lang="en-US" dirty="0"/>
              <a:t>EVENT SUBHEADER</a:t>
            </a:r>
          </a:p>
        </p:txBody>
      </p: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741F3C67-E059-2841-8826-A8F678077644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1" y="5504323"/>
            <a:ext cx="1714498" cy="292099"/>
          </a:xfrm>
          <a:prstGeom prst="rect">
            <a:avLst/>
          </a:prstGeom>
          <a:solidFill>
            <a:schemeClr val="accent1"/>
          </a:solidFill>
        </p:spPr>
        <p:txBody>
          <a:bodyPr lIns="0" tIns="0" rIns="0" bIns="0" anchor="ctr" anchorCtr="0">
            <a:normAutofit/>
          </a:bodyPr>
          <a:lstStyle>
            <a:lvl1pPr algn="ctr">
              <a:buNone/>
              <a:defRPr sz="1100" b="1" i="0">
                <a:solidFill>
                  <a:schemeClr val="bg1"/>
                </a:solidFill>
                <a:latin typeface="Sherman Sans Bold" pitchFamily="2" charset="77"/>
                <a:ea typeface="Sherman Sans Bold" pitchFamily="2" charset="77"/>
              </a:defRPr>
            </a:lvl1pPr>
          </a:lstStyle>
          <a:p>
            <a:pPr lvl="0"/>
            <a:r>
              <a:rPr lang="en-US" dirty="0"/>
              <a:t>Speaker Name</a:t>
            </a:r>
          </a:p>
        </p:txBody>
      </p:sp>
      <p:sp>
        <p:nvSpPr>
          <p:cNvPr id="13" name="Text Placeholder 16">
            <a:extLst>
              <a:ext uri="{FF2B5EF4-FFF2-40B4-BE49-F238E27FC236}">
                <a16:creationId xmlns:a16="http://schemas.microsoft.com/office/drawing/2014/main" id="{259FA5DE-E477-3A46-B4E6-8676C2BE8FD4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2573507" y="5504323"/>
            <a:ext cx="1714498" cy="292099"/>
          </a:xfrm>
          <a:prstGeom prst="rect">
            <a:avLst/>
          </a:prstGeom>
          <a:solidFill>
            <a:schemeClr val="accent1"/>
          </a:solidFill>
        </p:spPr>
        <p:txBody>
          <a:bodyPr lIns="0" tIns="0" rIns="0" bIns="0" anchor="ctr" anchorCtr="0">
            <a:normAutofit/>
          </a:bodyPr>
          <a:lstStyle>
            <a:lvl1pPr algn="ctr">
              <a:buNone/>
              <a:defRPr sz="1100" b="1" i="0">
                <a:solidFill>
                  <a:schemeClr val="bg1"/>
                </a:solidFill>
                <a:latin typeface="Sherman Sans Bold" pitchFamily="2" charset="77"/>
                <a:ea typeface="Sherman Sans Bold" pitchFamily="2" charset="77"/>
              </a:defRPr>
            </a:lvl1pPr>
          </a:lstStyle>
          <a:p>
            <a:pPr lvl="0"/>
            <a:r>
              <a:rPr lang="en-US" dirty="0"/>
              <a:t>Speaker Name</a:t>
            </a:r>
          </a:p>
        </p:txBody>
      </p:sp>
    </p:spTree>
    <p:extLst>
      <p:ext uri="{BB962C8B-B14F-4D97-AF65-F5344CB8AC3E}">
        <p14:creationId xmlns:p14="http://schemas.microsoft.com/office/powerpoint/2010/main" val="40533068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+ Speakers with Pho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5">
            <a:extLst>
              <a:ext uri="{FF2B5EF4-FFF2-40B4-BE49-F238E27FC236}">
                <a16:creationId xmlns:a16="http://schemas.microsoft.com/office/drawing/2014/main" id="{F588B61D-AF41-C24D-9EEB-DF1DB4F60FE2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0" y="2367477"/>
            <a:ext cx="1714500" cy="1943100"/>
          </a:xfrm>
          <a:prstGeom prst="rect">
            <a:avLst/>
          </a:prstGeom>
        </p:spPr>
        <p:txBody>
          <a:bodyPr lIns="0" tIns="0" rIns="0" bIns="0" anchor="ctr" anchorCtr="0">
            <a:normAutofit/>
          </a:bodyPr>
          <a:lstStyle>
            <a:lvl1pPr algn="ctr">
              <a:buNone/>
              <a:defRPr sz="1400" b="0" i="0">
                <a:solidFill>
                  <a:schemeClr val="bg2"/>
                </a:solidFill>
                <a:latin typeface="Sherman Sans Book" pitchFamily="2" charset="77"/>
                <a:ea typeface="Sherman Sans Book" pitchFamily="2" charset="77"/>
              </a:defRPr>
            </a:lvl1pPr>
          </a:lstStyle>
          <a:p>
            <a:r>
              <a:rPr lang="en-US" dirty="0"/>
              <a:t>[Photo Placeholder]</a:t>
            </a:r>
          </a:p>
        </p:txBody>
      </p:sp>
      <p:sp>
        <p:nvSpPr>
          <p:cNvPr id="20" name="Picture Placeholder 5">
            <a:extLst>
              <a:ext uri="{FF2B5EF4-FFF2-40B4-BE49-F238E27FC236}">
                <a16:creationId xmlns:a16="http://schemas.microsoft.com/office/drawing/2014/main" id="{2477C03D-857D-9E4D-976D-25051E22E63A}"/>
              </a:ext>
            </a:extLst>
          </p:cNvPr>
          <p:cNvSpPr>
            <a:spLocks noGrp="1"/>
          </p:cNvSpPr>
          <p:nvPr>
            <p:ph type="pic" sz="quarter" idx="24" hasCustomPrompt="1"/>
          </p:nvPr>
        </p:nvSpPr>
        <p:spPr>
          <a:xfrm>
            <a:off x="3433763" y="2367477"/>
            <a:ext cx="1714500" cy="1943100"/>
          </a:xfrm>
          <a:prstGeom prst="rect">
            <a:avLst/>
          </a:prstGeom>
        </p:spPr>
        <p:txBody>
          <a:bodyPr lIns="0" tIns="0" rIns="0" bIns="0" anchor="ctr" anchorCtr="0">
            <a:normAutofit/>
          </a:bodyPr>
          <a:lstStyle>
            <a:lvl1pPr algn="ctr">
              <a:buNone/>
              <a:defRPr sz="1400" b="0" i="0">
                <a:solidFill>
                  <a:schemeClr val="bg2"/>
                </a:solidFill>
                <a:latin typeface="Sherman Sans Book" pitchFamily="2" charset="77"/>
                <a:ea typeface="Sherman Sans Book" pitchFamily="2" charset="77"/>
              </a:defRPr>
            </a:lvl1pPr>
          </a:lstStyle>
          <a:p>
            <a:r>
              <a:rPr lang="en-US" dirty="0"/>
              <a:t>[Photo Placeholder]</a:t>
            </a:r>
          </a:p>
        </p:txBody>
      </p:sp>
      <p:sp>
        <p:nvSpPr>
          <p:cNvPr id="21" name="Picture Placeholder 5">
            <a:extLst>
              <a:ext uri="{FF2B5EF4-FFF2-40B4-BE49-F238E27FC236}">
                <a16:creationId xmlns:a16="http://schemas.microsoft.com/office/drawing/2014/main" id="{78AADB08-04A3-4F42-A4A4-0523D4478AA6}"/>
              </a:ext>
            </a:extLst>
          </p:cNvPr>
          <p:cNvSpPr>
            <a:spLocks noGrp="1"/>
          </p:cNvSpPr>
          <p:nvPr>
            <p:ph type="pic" sz="quarter" idx="25" hasCustomPrompt="1"/>
          </p:nvPr>
        </p:nvSpPr>
        <p:spPr>
          <a:xfrm>
            <a:off x="1720850" y="2367477"/>
            <a:ext cx="1711325" cy="1943100"/>
          </a:xfrm>
          <a:prstGeom prst="rect">
            <a:avLst/>
          </a:prstGeom>
        </p:spPr>
        <p:txBody>
          <a:bodyPr lIns="0" tIns="0" rIns="0" bIns="0" anchor="ctr" anchorCtr="0">
            <a:normAutofit/>
          </a:bodyPr>
          <a:lstStyle>
            <a:lvl1pPr algn="ctr">
              <a:buNone/>
              <a:defRPr sz="1400" b="0" i="0">
                <a:solidFill>
                  <a:schemeClr val="bg2"/>
                </a:solidFill>
                <a:latin typeface="Sherman Sans Book" pitchFamily="2" charset="77"/>
                <a:ea typeface="Sherman Sans Book" pitchFamily="2" charset="77"/>
              </a:defRPr>
            </a:lvl1pPr>
          </a:lstStyle>
          <a:p>
            <a:r>
              <a:rPr lang="en-US" dirty="0"/>
              <a:t>[Photo Placeholder]</a:t>
            </a:r>
          </a:p>
        </p:txBody>
      </p:sp>
      <p:sp>
        <p:nvSpPr>
          <p:cNvPr id="25" name="Picture Placeholder 5">
            <a:extLst>
              <a:ext uri="{FF2B5EF4-FFF2-40B4-BE49-F238E27FC236}">
                <a16:creationId xmlns:a16="http://schemas.microsoft.com/office/drawing/2014/main" id="{2C06D790-4F7B-5448-A086-9AADBC098034}"/>
              </a:ext>
            </a:extLst>
          </p:cNvPr>
          <p:cNvSpPr>
            <a:spLocks noGrp="1"/>
          </p:cNvSpPr>
          <p:nvPr>
            <p:ph type="pic" sz="quarter" idx="26" hasCustomPrompt="1"/>
          </p:nvPr>
        </p:nvSpPr>
        <p:spPr>
          <a:xfrm>
            <a:off x="0" y="4314825"/>
            <a:ext cx="1714500" cy="1943100"/>
          </a:xfrm>
          <a:prstGeom prst="rect">
            <a:avLst/>
          </a:prstGeom>
        </p:spPr>
        <p:txBody>
          <a:bodyPr lIns="0" tIns="0" rIns="0" bIns="0" anchor="ctr" anchorCtr="0">
            <a:normAutofit/>
          </a:bodyPr>
          <a:lstStyle>
            <a:lvl1pPr algn="ctr">
              <a:buNone/>
              <a:defRPr sz="1400" b="0" i="0">
                <a:solidFill>
                  <a:schemeClr val="bg2"/>
                </a:solidFill>
                <a:latin typeface="Sherman Sans Book" pitchFamily="2" charset="77"/>
                <a:ea typeface="Sherman Sans Book" pitchFamily="2" charset="77"/>
              </a:defRPr>
            </a:lvl1pPr>
          </a:lstStyle>
          <a:p>
            <a:r>
              <a:rPr lang="en-US" dirty="0"/>
              <a:t>[Photo Placeholder]</a:t>
            </a:r>
          </a:p>
        </p:txBody>
      </p:sp>
      <p:sp>
        <p:nvSpPr>
          <p:cNvPr id="26" name="Picture Placeholder 5">
            <a:extLst>
              <a:ext uri="{FF2B5EF4-FFF2-40B4-BE49-F238E27FC236}">
                <a16:creationId xmlns:a16="http://schemas.microsoft.com/office/drawing/2014/main" id="{ADDF9C93-48E8-054A-ABBD-89C1CCA538D3}"/>
              </a:ext>
            </a:extLst>
          </p:cNvPr>
          <p:cNvSpPr>
            <a:spLocks noGrp="1"/>
          </p:cNvSpPr>
          <p:nvPr>
            <p:ph type="pic" sz="quarter" idx="27" hasCustomPrompt="1"/>
          </p:nvPr>
        </p:nvSpPr>
        <p:spPr>
          <a:xfrm>
            <a:off x="3433763" y="4314825"/>
            <a:ext cx="1714500" cy="1943100"/>
          </a:xfrm>
          <a:prstGeom prst="rect">
            <a:avLst/>
          </a:prstGeom>
        </p:spPr>
        <p:txBody>
          <a:bodyPr lIns="0" tIns="0" rIns="0" bIns="0" anchor="ctr" anchorCtr="0">
            <a:normAutofit/>
          </a:bodyPr>
          <a:lstStyle>
            <a:lvl1pPr algn="ctr">
              <a:buNone/>
              <a:defRPr sz="1400" b="0" i="0">
                <a:solidFill>
                  <a:schemeClr val="bg2"/>
                </a:solidFill>
                <a:latin typeface="Sherman Sans Book" pitchFamily="2" charset="77"/>
                <a:ea typeface="Sherman Sans Book" pitchFamily="2" charset="77"/>
              </a:defRPr>
            </a:lvl1pPr>
          </a:lstStyle>
          <a:p>
            <a:r>
              <a:rPr lang="en-US" dirty="0"/>
              <a:t>[Photo Placeholder]</a:t>
            </a:r>
          </a:p>
        </p:txBody>
      </p:sp>
      <p:sp>
        <p:nvSpPr>
          <p:cNvPr id="27" name="Picture Placeholder 5">
            <a:extLst>
              <a:ext uri="{FF2B5EF4-FFF2-40B4-BE49-F238E27FC236}">
                <a16:creationId xmlns:a16="http://schemas.microsoft.com/office/drawing/2014/main" id="{82147475-0846-A948-9A52-14A9EFE349E5}"/>
              </a:ext>
            </a:extLst>
          </p:cNvPr>
          <p:cNvSpPr>
            <a:spLocks noGrp="1"/>
          </p:cNvSpPr>
          <p:nvPr>
            <p:ph type="pic" sz="quarter" idx="28" hasCustomPrompt="1"/>
          </p:nvPr>
        </p:nvSpPr>
        <p:spPr>
          <a:xfrm>
            <a:off x="1720850" y="4314825"/>
            <a:ext cx="1711325" cy="1943100"/>
          </a:xfrm>
          <a:prstGeom prst="rect">
            <a:avLst/>
          </a:prstGeom>
        </p:spPr>
        <p:txBody>
          <a:bodyPr lIns="0" tIns="0" rIns="0" bIns="0" anchor="ctr" anchorCtr="0">
            <a:normAutofit/>
          </a:bodyPr>
          <a:lstStyle>
            <a:lvl1pPr algn="ctr">
              <a:buNone/>
              <a:defRPr sz="1400" b="0" i="0">
                <a:solidFill>
                  <a:schemeClr val="bg2"/>
                </a:solidFill>
                <a:latin typeface="Sherman Sans Book" pitchFamily="2" charset="77"/>
                <a:ea typeface="Sherman Sans Book" pitchFamily="2" charset="77"/>
              </a:defRPr>
            </a:lvl1pPr>
          </a:lstStyle>
          <a:p>
            <a:r>
              <a:rPr lang="en-US" dirty="0"/>
              <a:t>[Photo Placeholder]</a:t>
            </a:r>
          </a:p>
        </p:txBody>
      </p: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71982F12-5386-1E4B-B62F-DA79F143D5E8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0" y="4077914"/>
            <a:ext cx="1143000" cy="232661"/>
          </a:xfrm>
          <a:prstGeom prst="rect">
            <a:avLst/>
          </a:prstGeom>
          <a:solidFill>
            <a:schemeClr val="accent1"/>
          </a:solidFill>
        </p:spPr>
        <p:txBody>
          <a:bodyPr lIns="0" tIns="0" rIns="0" bIns="0" anchor="ctr" anchorCtr="0">
            <a:normAutofit/>
          </a:bodyPr>
          <a:lstStyle>
            <a:lvl1pPr algn="ctr">
              <a:buNone/>
              <a:defRPr sz="900" b="1" i="0">
                <a:solidFill>
                  <a:schemeClr val="bg1"/>
                </a:solidFill>
                <a:latin typeface="Sherman Sans Bold" pitchFamily="2" charset="77"/>
                <a:ea typeface="Sherman Sans Bold" pitchFamily="2" charset="77"/>
              </a:defRPr>
            </a:lvl1pPr>
          </a:lstStyle>
          <a:p>
            <a:pPr lvl="0"/>
            <a:r>
              <a:rPr lang="en-US" dirty="0"/>
              <a:t>Speaker Name</a:t>
            </a:r>
          </a:p>
        </p:txBody>
      </p:sp>
      <p:sp>
        <p:nvSpPr>
          <p:cNvPr id="38" name="Text Placeholder 35">
            <a:extLst>
              <a:ext uri="{FF2B5EF4-FFF2-40B4-BE49-F238E27FC236}">
                <a16:creationId xmlns:a16="http://schemas.microsoft.com/office/drawing/2014/main" id="{A5B13C3E-A2B6-5B41-954B-31CBAD722FA3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1720850" y="4077914"/>
            <a:ext cx="1143000" cy="232661"/>
          </a:xfrm>
          <a:prstGeom prst="rect">
            <a:avLst/>
          </a:prstGeom>
          <a:solidFill>
            <a:schemeClr val="accent1"/>
          </a:solidFill>
        </p:spPr>
        <p:txBody>
          <a:bodyPr lIns="0" tIns="0" rIns="0" bIns="0" anchor="ctr" anchorCtr="0">
            <a:normAutofit/>
          </a:bodyPr>
          <a:lstStyle>
            <a:lvl1pPr algn="ctr">
              <a:buNone/>
              <a:defRPr sz="900" b="1" i="0">
                <a:solidFill>
                  <a:schemeClr val="bg1"/>
                </a:solidFill>
                <a:latin typeface="Sherman Sans Bold" pitchFamily="2" charset="77"/>
                <a:ea typeface="Sherman Sans Bold" pitchFamily="2" charset="77"/>
              </a:defRPr>
            </a:lvl1pPr>
          </a:lstStyle>
          <a:p>
            <a:pPr lvl="0"/>
            <a:r>
              <a:rPr lang="en-US" dirty="0"/>
              <a:t>Speaker Name</a:t>
            </a:r>
          </a:p>
        </p:txBody>
      </p:sp>
      <p:sp>
        <p:nvSpPr>
          <p:cNvPr id="40" name="Text Placeholder 35">
            <a:extLst>
              <a:ext uri="{FF2B5EF4-FFF2-40B4-BE49-F238E27FC236}">
                <a16:creationId xmlns:a16="http://schemas.microsoft.com/office/drawing/2014/main" id="{61690EF6-4E85-4844-BEEE-45D07239E699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3433763" y="4077914"/>
            <a:ext cx="1143000" cy="232661"/>
          </a:xfrm>
          <a:prstGeom prst="rect">
            <a:avLst/>
          </a:prstGeom>
          <a:solidFill>
            <a:schemeClr val="accent1"/>
          </a:solidFill>
        </p:spPr>
        <p:txBody>
          <a:bodyPr lIns="0" tIns="0" rIns="0" bIns="0" anchor="ctr" anchorCtr="0">
            <a:normAutofit/>
          </a:bodyPr>
          <a:lstStyle>
            <a:lvl1pPr algn="ctr">
              <a:buNone/>
              <a:defRPr sz="900" b="1" i="0">
                <a:solidFill>
                  <a:schemeClr val="bg1"/>
                </a:solidFill>
                <a:latin typeface="Sherman Sans Bold" pitchFamily="2" charset="77"/>
                <a:ea typeface="Sherman Sans Bold" pitchFamily="2" charset="77"/>
              </a:defRPr>
            </a:lvl1pPr>
          </a:lstStyle>
          <a:p>
            <a:pPr lvl="0"/>
            <a:r>
              <a:rPr lang="en-US" dirty="0"/>
              <a:t>Speaker Name</a:t>
            </a:r>
          </a:p>
        </p:txBody>
      </p:sp>
      <p:sp>
        <p:nvSpPr>
          <p:cNvPr id="41" name="Text Placeholder 35">
            <a:extLst>
              <a:ext uri="{FF2B5EF4-FFF2-40B4-BE49-F238E27FC236}">
                <a16:creationId xmlns:a16="http://schemas.microsoft.com/office/drawing/2014/main" id="{358CD507-F2E5-9041-9530-711E5C4E050C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0" y="6025264"/>
            <a:ext cx="1143000" cy="232661"/>
          </a:xfrm>
          <a:prstGeom prst="rect">
            <a:avLst/>
          </a:prstGeom>
          <a:solidFill>
            <a:schemeClr val="accent1"/>
          </a:solidFill>
        </p:spPr>
        <p:txBody>
          <a:bodyPr lIns="0" tIns="0" rIns="0" bIns="0" anchor="ctr" anchorCtr="0">
            <a:normAutofit/>
          </a:bodyPr>
          <a:lstStyle>
            <a:lvl1pPr algn="ctr">
              <a:buNone/>
              <a:defRPr sz="900" b="1" i="0">
                <a:solidFill>
                  <a:schemeClr val="bg1"/>
                </a:solidFill>
                <a:latin typeface="Sherman Sans Bold" pitchFamily="2" charset="77"/>
                <a:ea typeface="Sherman Sans Bold" pitchFamily="2" charset="77"/>
              </a:defRPr>
            </a:lvl1pPr>
          </a:lstStyle>
          <a:p>
            <a:pPr lvl="0"/>
            <a:r>
              <a:rPr lang="en-US" dirty="0"/>
              <a:t>Speaker Name</a:t>
            </a:r>
          </a:p>
        </p:txBody>
      </p:sp>
      <p:sp>
        <p:nvSpPr>
          <p:cNvPr id="42" name="Text Placeholder 35">
            <a:extLst>
              <a:ext uri="{FF2B5EF4-FFF2-40B4-BE49-F238E27FC236}">
                <a16:creationId xmlns:a16="http://schemas.microsoft.com/office/drawing/2014/main" id="{4564C506-EFFE-6745-8FAD-AE21E1B4D8CE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1720850" y="6025264"/>
            <a:ext cx="1143000" cy="232661"/>
          </a:xfrm>
          <a:prstGeom prst="rect">
            <a:avLst/>
          </a:prstGeom>
          <a:solidFill>
            <a:schemeClr val="accent1"/>
          </a:solidFill>
        </p:spPr>
        <p:txBody>
          <a:bodyPr lIns="0" tIns="0" rIns="0" bIns="0" anchor="ctr" anchorCtr="0">
            <a:normAutofit/>
          </a:bodyPr>
          <a:lstStyle>
            <a:lvl1pPr algn="ctr">
              <a:buNone/>
              <a:defRPr sz="900" b="1" i="0">
                <a:solidFill>
                  <a:schemeClr val="bg1"/>
                </a:solidFill>
                <a:latin typeface="Sherman Sans Bold" pitchFamily="2" charset="77"/>
                <a:ea typeface="Sherman Sans Bold" pitchFamily="2" charset="77"/>
              </a:defRPr>
            </a:lvl1pPr>
          </a:lstStyle>
          <a:p>
            <a:pPr lvl="0"/>
            <a:r>
              <a:rPr lang="en-US" dirty="0"/>
              <a:t>Speaker Name</a:t>
            </a:r>
          </a:p>
        </p:txBody>
      </p:sp>
      <p:sp>
        <p:nvSpPr>
          <p:cNvPr id="43" name="Text Placeholder 35">
            <a:extLst>
              <a:ext uri="{FF2B5EF4-FFF2-40B4-BE49-F238E27FC236}">
                <a16:creationId xmlns:a16="http://schemas.microsoft.com/office/drawing/2014/main" id="{31CA0147-F725-A94C-A32F-C36DF2A9585D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3433763" y="6025264"/>
            <a:ext cx="1143000" cy="232661"/>
          </a:xfrm>
          <a:prstGeom prst="rect">
            <a:avLst/>
          </a:prstGeom>
          <a:solidFill>
            <a:schemeClr val="accent1"/>
          </a:solidFill>
        </p:spPr>
        <p:txBody>
          <a:bodyPr lIns="0" tIns="0" rIns="0" bIns="0" anchor="ctr" anchorCtr="0">
            <a:normAutofit/>
          </a:bodyPr>
          <a:lstStyle>
            <a:lvl1pPr algn="ctr">
              <a:buNone/>
              <a:defRPr sz="900" b="1" i="0">
                <a:solidFill>
                  <a:schemeClr val="bg1"/>
                </a:solidFill>
                <a:latin typeface="Sherman Sans Bold" pitchFamily="2" charset="77"/>
                <a:ea typeface="Sherman Sans Bold" pitchFamily="2" charset="77"/>
              </a:defRPr>
            </a:lvl1pPr>
          </a:lstStyle>
          <a:p>
            <a:pPr lvl="0"/>
            <a:r>
              <a:rPr lang="en-US" dirty="0"/>
              <a:t>Speaker Name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3BDD751A-147D-1B4A-B728-0A78F447F7D2}"/>
              </a:ext>
            </a:extLst>
          </p:cNvPr>
          <p:cNvSpPr/>
          <p:nvPr userDrawn="1"/>
        </p:nvSpPr>
        <p:spPr>
          <a:xfrm flipV="1">
            <a:off x="0" y="6248400"/>
            <a:ext cx="5148263" cy="175135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200"/>
          </a:p>
        </p:txBody>
      </p:sp>
      <p:sp>
        <p:nvSpPr>
          <p:cNvPr id="7" name="Text Placeholder 11">
            <a:extLst>
              <a:ext uri="{FF2B5EF4-FFF2-40B4-BE49-F238E27FC236}">
                <a16:creationId xmlns:a16="http://schemas.microsoft.com/office/drawing/2014/main" id="{60433AD2-469E-3048-BDF2-7B66F137A3BC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74415" y="156870"/>
            <a:ext cx="3983071" cy="1642194"/>
          </a:xfrm>
          <a:prstGeom prst="rect">
            <a:avLst/>
          </a:prstGeom>
        </p:spPr>
        <p:txBody>
          <a:bodyPr lIns="0" tIns="0" rIns="0" bIns="0" anchor="ctr" anchorCtr="0">
            <a:normAutofit/>
          </a:bodyPr>
          <a:lstStyle>
            <a:lvl1pPr marL="0" indent="0">
              <a:lnSpc>
                <a:spcPts val="4320"/>
              </a:lnSpc>
              <a:spcBef>
                <a:spcPts val="0"/>
              </a:spcBef>
              <a:buNone/>
              <a:defRPr sz="4600" b="0" i="0">
                <a:solidFill>
                  <a:schemeClr val="tx2"/>
                </a:solidFill>
                <a:latin typeface="Sherman Sans Bold" pitchFamily="2" charset="77"/>
                <a:ea typeface="Sherman Sans Bold" pitchFamily="2" charset="77"/>
              </a:defRPr>
            </a:lvl1pPr>
            <a:lvl5pPr>
              <a:lnSpc>
                <a:spcPts val="3800"/>
              </a:lnSpc>
              <a:defRPr sz="3600" b="1" i="0">
                <a:solidFill>
                  <a:schemeClr val="tx2"/>
                </a:solidFill>
                <a:latin typeface="Sherman Sans Bold" pitchFamily="2" charset="77"/>
                <a:ea typeface="Sherman Sans Bold" pitchFamily="2" charset="77"/>
              </a:defRPr>
            </a:lvl5pPr>
          </a:lstStyle>
          <a:p>
            <a:pPr lvl="0"/>
            <a:r>
              <a:rPr lang="en-US" dirty="0"/>
              <a:t>Event Name</a:t>
            </a:r>
          </a:p>
        </p:txBody>
      </p:sp>
      <p:sp>
        <p:nvSpPr>
          <p:cNvPr id="15" name="Text Placeholder 18">
            <a:extLst>
              <a:ext uri="{FF2B5EF4-FFF2-40B4-BE49-F238E27FC236}">
                <a16:creationId xmlns:a16="http://schemas.microsoft.com/office/drawing/2014/main" id="{7AC135FC-E3E5-574C-AF01-5DE1E823D829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74675" y="6590657"/>
            <a:ext cx="3982551" cy="1289086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lnSpc>
                <a:spcPts val="2540"/>
              </a:lnSpc>
              <a:spcBef>
                <a:spcPts val="0"/>
              </a:spcBef>
              <a:buNone/>
              <a:defRPr sz="2600" b="1" i="0">
                <a:solidFill>
                  <a:schemeClr val="accent1"/>
                </a:solidFill>
                <a:latin typeface="Sherman Sans Bold" pitchFamily="2" charset="77"/>
                <a:ea typeface="Sherman Sans Bold" pitchFamily="2" charset="77"/>
              </a:defRPr>
            </a:lvl1pPr>
            <a:lvl2pPr marL="0" indent="0">
              <a:lnSpc>
                <a:spcPts val="2000"/>
              </a:lnSpc>
              <a:spcBef>
                <a:spcPts val="1000"/>
              </a:spcBef>
              <a:buNone/>
              <a:defRPr sz="1600" b="1" i="0">
                <a:solidFill>
                  <a:schemeClr val="accent1"/>
                </a:solidFill>
                <a:latin typeface="Sherman Sans Bold" pitchFamily="2" charset="77"/>
                <a:ea typeface="Sherman Sans Bold" pitchFamily="2" charset="77"/>
              </a:defRPr>
            </a:lvl2pPr>
            <a:lvl3pPr marL="0" indent="0">
              <a:lnSpc>
                <a:spcPts val="1800"/>
              </a:lnSpc>
              <a:spcBef>
                <a:spcPts val="0"/>
              </a:spcBef>
              <a:buNone/>
              <a:defRPr sz="1600" b="0" i="0">
                <a:solidFill>
                  <a:schemeClr val="bg1"/>
                </a:solidFill>
                <a:latin typeface="Sherman Sans Book" pitchFamily="2" charset="77"/>
                <a:ea typeface="Sherman Sans Book" pitchFamily="2" charset="77"/>
              </a:defRPr>
            </a:lvl3pPr>
            <a:lvl4pPr marL="0" indent="0">
              <a:lnSpc>
                <a:spcPts val="1800"/>
              </a:lnSpc>
              <a:spcBef>
                <a:spcPts val="600"/>
              </a:spcBef>
              <a:buNone/>
              <a:defRPr sz="1400" b="0" i="0">
                <a:solidFill>
                  <a:schemeClr val="bg1"/>
                </a:solidFill>
                <a:latin typeface="Sherman Sans Book" pitchFamily="2" charset="77"/>
                <a:ea typeface="Sherman Sans Book" pitchFamily="2" charset="77"/>
              </a:defRPr>
            </a:lvl4pPr>
          </a:lstStyle>
          <a:p>
            <a:pPr lvl="0"/>
            <a:r>
              <a:rPr lang="en-US" dirty="0"/>
              <a:t>EVENT INFORMATION</a:t>
            </a:r>
          </a:p>
          <a:p>
            <a:pPr lvl="0"/>
            <a:r>
              <a:rPr lang="en-US" dirty="0"/>
              <a:t>X:XX-X:XX PM</a:t>
            </a:r>
          </a:p>
          <a:p>
            <a:pPr lvl="1"/>
            <a:r>
              <a:rPr lang="en-US" dirty="0"/>
              <a:t>Room, Building Name</a:t>
            </a:r>
          </a:p>
        </p:txBody>
      </p:sp>
      <p:sp>
        <p:nvSpPr>
          <p:cNvPr id="18" name="Text Placeholder 4">
            <a:extLst>
              <a:ext uri="{FF2B5EF4-FFF2-40B4-BE49-F238E27FC236}">
                <a16:creationId xmlns:a16="http://schemas.microsoft.com/office/drawing/2014/main" id="{2A15D539-C950-C643-9475-6FDD0B91A5FD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74415" y="8270698"/>
            <a:ext cx="3982811" cy="619301"/>
          </a:xfrm>
          <a:prstGeom prst="rect">
            <a:avLst/>
          </a:prstGeom>
        </p:spPr>
        <p:txBody>
          <a:bodyPr lIns="0" tIns="0" rIns="0" bIns="0" anchor="ctr" anchorCtr="0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 b="0" i="0">
                <a:solidFill>
                  <a:schemeClr val="bg1"/>
                </a:solidFill>
                <a:latin typeface="Sherman Sans Book" pitchFamily="2" charset="77"/>
                <a:ea typeface="Sherman Sans Book" pitchFamily="2" charset="77"/>
              </a:defRPr>
            </a:lvl1pPr>
          </a:lstStyle>
          <a:p>
            <a:r>
              <a:rPr lang="en-US" dirty="0"/>
              <a:t>Learn more at [website name] [URL].</a:t>
            </a:r>
          </a:p>
        </p:txBody>
      </p:sp>
      <p:sp>
        <p:nvSpPr>
          <p:cNvPr id="9" name="Text Placeholder 11">
            <a:extLst>
              <a:ext uri="{FF2B5EF4-FFF2-40B4-BE49-F238E27FC236}">
                <a16:creationId xmlns:a16="http://schemas.microsoft.com/office/drawing/2014/main" id="{A922F2B4-0DAC-AA4A-BB93-C17622F95871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574415" y="359510"/>
            <a:ext cx="3983071" cy="281005"/>
          </a:xfrm>
          <a:prstGeom prst="rect">
            <a:avLst/>
          </a:prstGeom>
        </p:spPr>
        <p:txBody>
          <a:bodyPr lIns="0" tIns="0" rIns="0" bIns="0" anchor="ctr" anchorCtr="0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 b="0" i="0">
                <a:solidFill>
                  <a:schemeClr val="accent1"/>
                </a:solidFill>
                <a:latin typeface="Sherman Sans Bold" pitchFamily="2" charset="77"/>
                <a:ea typeface="Sherman Sans Bold" pitchFamily="2" charset="77"/>
              </a:defRPr>
            </a:lvl1pPr>
            <a:lvl2pPr marL="0" indent="0">
              <a:lnSpc>
                <a:spcPts val="2520"/>
              </a:lnSpc>
              <a:spcBef>
                <a:spcPts val="0"/>
              </a:spcBef>
              <a:buNone/>
              <a:defRPr sz="1600" b="1" i="0">
                <a:solidFill>
                  <a:schemeClr val="accent1"/>
                </a:solidFill>
                <a:latin typeface="Sherman Sans Bold" pitchFamily="2" charset="77"/>
                <a:ea typeface="Sherman Sans Bold" pitchFamily="2" charset="77"/>
              </a:defRPr>
            </a:lvl2pPr>
            <a:lvl5pPr>
              <a:lnSpc>
                <a:spcPts val="3800"/>
              </a:lnSpc>
              <a:defRPr sz="3600" b="1" i="0">
                <a:solidFill>
                  <a:schemeClr val="tx2"/>
                </a:solidFill>
                <a:latin typeface="Sherman Sans Bold" pitchFamily="2" charset="77"/>
                <a:ea typeface="Sherman Sans Bold" pitchFamily="2" charset="77"/>
              </a:defRPr>
            </a:lvl5pPr>
          </a:lstStyle>
          <a:p>
            <a:pPr lvl="0"/>
            <a:r>
              <a:rPr lang="en-US" dirty="0"/>
              <a:t>EVENT SUBHEADER</a:t>
            </a:r>
          </a:p>
        </p:txBody>
      </p:sp>
    </p:spTree>
    <p:extLst>
      <p:ext uri="{BB962C8B-B14F-4D97-AF65-F5344CB8AC3E}">
        <p14:creationId xmlns:p14="http://schemas.microsoft.com/office/powerpoint/2010/main" val="28923113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pos="1621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-Row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11">
            <a:extLst>
              <a:ext uri="{FF2B5EF4-FFF2-40B4-BE49-F238E27FC236}">
                <a16:creationId xmlns:a16="http://schemas.microsoft.com/office/drawing/2014/main" id="{60433AD2-469E-3048-BDF2-7B66F137A3BC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74675" y="816679"/>
            <a:ext cx="3982811" cy="1824922"/>
          </a:xfrm>
          <a:prstGeom prst="rect">
            <a:avLst/>
          </a:prstGeom>
        </p:spPr>
        <p:txBody>
          <a:bodyPr lIns="0" tIns="0" rIns="0" bIns="0" anchor="ctr" anchorCtr="0">
            <a:normAutofit/>
          </a:bodyPr>
          <a:lstStyle>
            <a:lvl1pPr marL="0" indent="0">
              <a:lnSpc>
                <a:spcPts val="4600"/>
              </a:lnSpc>
              <a:spcBef>
                <a:spcPts val="0"/>
              </a:spcBef>
              <a:buNone/>
              <a:defRPr sz="5500" b="0" i="0">
                <a:solidFill>
                  <a:schemeClr val="bg1"/>
                </a:solidFill>
                <a:latin typeface="Sherman Sans Bold" pitchFamily="2" charset="77"/>
                <a:ea typeface="Sherman Sans Bold" pitchFamily="2" charset="77"/>
              </a:defRPr>
            </a:lvl1pPr>
            <a:lvl5pPr>
              <a:lnSpc>
                <a:spcPts val="3800"/>
              </a:lnSpc>
              <a:defRPr sz="3600" b="1" i="0">
                <a:solidFill>
                  <a:schemeClr val="tx2"/>
                </a:solidFill>
                <a:latin typeface="Sherman Sans Bold" pitchFamily="2" charset="77"/>
                <a:ea typeface="Sherman Sans Bold" pitchFamily="2" charset="77"/>
              </a:defRPr>
            </a:lvl5pPr>
          </a:lstStyle>
          <a:p>
            <a:pPr lvl="0"/>
            <a:r>
              <a:rPr lang="en-US" dirty="0"/>
              <a:t>EVENT NAME </a:t>
            </a:r>
          </a:p>
          <a:p>
            <a:pPr lvl="0"/>
            <a:r>
              <a:rPr lang="en-US" dirty="0"/>
              <a:t>HERE</a:t>
            </a:r>
          </a:p>
        </p:txBody>
      </p:sp>
      <p:sp>
        <p:nvSpPr>
          <p:cNvPr id="8" name="Text Placeholder 18">
            <a:extLst>
              <a:ext uri="{FF2B5EF4-FFF2-40B4-BE49-F238E27FC236}">
                <a16:creationId xmlns:a16="http://schemas.microsoft.com/office/drawing/2014/main" id="{F57164EA-BC8B-E44D-953B-54FEF6E35E0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74805" y="3308349"/>
            <a:ext cx="3982551" cy="2624099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buNone/>
              <a:defRPr sz="3600" b="1" i="0">
                <a:solidFill>
                  <a:schemeClr val="accent1"/>
                </a:solidFill>
                <a:latin typeface="Sherman Sans Bold" pitchFamily="2" charset="77"/>
                <a:ea typeface="Sherman Sans Bold" pitchFamily="2" charset="77"/>
              </a:defRPr>
            </a:lvl1pPr>
            <a:lvl2pPr marL="0" indent="0">
              <a:lnSpc>
                <a:spcPts val="2400"/>
              </a:lnSpc>
              <a:spcBef>
                <a:spcPts val="0"/>
              </a:spcBef>
              <a:buNone/>
              <a:defRPr sz="2100" b="0" i="0">
                <a:solidFill>
                  <a:schemeClr val="accent1"/>
                </a:solidFill>
                <a:latin typeface="Sherman Sans Book" pitchFamily="2" charset="77"/>
                <a:ea typeface="Sherman Sans Book" pitchFamily="2" charset="77"/>
              </a:defRPr>
            </a:lvl2pPr>
            <a:lvl3pPr marL="0" indent="0">
              <a:lnSpc>
                <a:spcPts val="24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sz="2100" b="0" i="0">
                <a:solidFill>
                  <a:schemeClr val="accent1"/>
                </a:solidFill>
                <a:latin typeface="Sherman Sans Book" pitchFamily="2" charset="77"/>
                <a:ea typeface="Sherman Sans Book" pitchFamily="2" charset="77"/>
              </a:defRPr>
            </a:lvl3pPr>
            <a:lvl4pPr marL="0" indent="-182880">
              <a:lnSpc>
                <a:spcPts val="24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2100" b="0" i="0">
                <a:solidFill>
                  <a:schemeClr val="accent1"/>
                </a:solidFill>
                <a:latin typeface="Sherman Sans Book" pitchFamily="2" charset="77"/>
                <a:ea typeface="Sherman Sans Book" pitchFamily="2" charset="77"/>
              </a:defRPr>
            </a:lvl4pPr>
          </a:lstStyle>
          <a:p>
            <a:pPr lvl="0"/>
            <a:r>
              <a:rPr lang="en-US" dirty="0"/>
              <a:t>Event Title Here</a:t>
            </a:r>
          </a:p>
          <a:p>
            <a:pPr lvl="1"/>
            <a:r>
              <a:rPr lang="en-US" dirty="0"/>
              <a:t>Event description here.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Bulleted List:</a:t>
            </a:r>
          </a:p>
          <a:p>
            <a:pPr lvl="3"/>
            <a:r>
              <a:rPr lang="en-US" dirty="0"/>
              <a:t>Bullet 1.</a:t>
            </a:r>
          </a:p>
          <a:p>
            <a:pPr lvl="3"/>
            <a:r>
              <a:rPr lang="en-US" dirty="0"/>
              <a:t>Bullet 2.</a:t>
            </a:r>
          </a:p>
          <a:p>
            <a:pPr lvl="3"/>
            <a:r>
              <a:rPr lang="en-US" dirty="0"/>
              <a:t>Bullet 3.</a:t>
            </a:r>
          </a:p>
          <a:p>
            <a:pPr lvl="1"/>
            <a:endParaRPr lang="en-US" dirty="0"/>
          </a:p>
        </p:txBody>
      </p:sp>
      <p:sp>
        <p:nvSpPr>
          <p:cNvPr id="15" name="Text Placeholder 18">
            <a:extLst>
              <a:ext uri="{FF2B5EF4-FFF2-40B4-BE49-F238E27FC236}">
                <a16:creationId xmlns:a16="http://schemas.microsoft.com/office/drawing/2014/main" id="{7AC135FC-E3E5-574C-AF01-5DE1E823D829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74805" y="6526131"/>
            <a:ext cx="3982551" cy="1217324"/>
          </a:xfrm>
          <a:prstGeom prst="rect">
            <a:avLst/>
          </a:prstGeom>
        </p:spPr>
        <p:txBody>
          <a:bodyPr lIns="0" tIns="0" rIns="0" bIns="0" anchor="ctr" anchorCtr="0">
            <a:normAutofit/>
          </a:bodyPr>
          <a:lstStyle>
            <a:lvl1pPr marL="0" indent="0">
              <a:lnSpc>
                <a:spcPts val="2320"/>
              </a:lnSpc>
              <a:spcBef>
                <a:spcPts val="0"/>
              </a:spcBef>
              <a:buNone/>
              <a:defRPr sz="2100" b="1" i="0">
                <a:solidFill>
                  <a:schemeClr val="accent1"/>
                </a:solidFill>
                <a:latin typeface="Sherman Sans Bold" pitchFamily="2" charset="77"/>
                <a:ea typeface="Sherman Sans Bold" pitchFamily="2" charset="77"/>
              </a:defRPr>
            </a:lvl1pPr>
            <a:lvl2pPr marL="0" indent="0">
              <a:lnSpc>
                <a:spcPts val="1800"/>
              </a:lnSpc>
              <a:spcBef>
                <a:spcPts val="600"/>
              </a:spcBef>
              <a:buNone/>
              <a:defRPr sz="1500" b="1" i="0">
                <a:solidFill>
                  <a:schemeClr val="accent1"/>
                </a:solidFill>
                <a:latin typeface="Sherman Sans Bold" pitchFamily="2" charset="77"/>
                <a:ea typeface="Sherman Sans Bold" pitchFamily="2" charset="77"/>
              </a:defRPr>
            </a:lvl2pPr>
            <a:lvl3pPr marL="0" indent="0">
              <a:lnSpc>
                <a:spcPts val="1800"/>
              </a:lnSpc>
              <a:spcBef>
                <a:spcPts val="0"/>
              </a:spcBef>
              <a:buNone/>
              <a:defRPr sz="1600" b="0" i="0">
                <a:solidFill>
                  <a:schemeClr val="accent1"/>
                </a:solidFill>
                <a:latin typeface="Sherman Sans Book" pitchFamily="2" charset="77"/>
                <a:ea typeface="Sherman Sans Book" pitchFamily="2" charset="77"/>
              </a:defRPr>
            </a:lvl3pPr>
            <a:lvl4pPr marL="0" indent="0">
              <a:lnSpc>
                <a:spcPts val="1800"/>
              </a:lnSpc>
              <a:spcBef>
                <a:spcPts val="600"/>
              </a:spcBef>
              <a:buNone/>
              <a:defRPr sz="1400" b="0" i="0">
                <a:solidFill>
                  <a:schemeClr val="accent1"/>
                </a:solidFill>
                <a:latin typeface="Sherman Sans Book" pitchFamily="2" charset="77"/>
                <a:ea typeface="Sherman Sans Book" pitchFamily="2" charset="77"/>
              </a:defRPr>
            </a:lvl4pPr>
          </a:lstStyle>
          <a:p>
            <a:pPr lvl="0"/>
            <a:r>
              <a:rPr lang="en-US" dirty="0"/>
              <a:t>For more information, visit [URL]. </a:t>
            </a:r>
          </a:p>
        </p:txBody>
      </p:sp>
    </p:spTree>
    <p:extLst>
      <p:ext uri="{BB962C8B-B14F-4D97-AF65-F5344CB8AC3E}">
        <p14:creationId xmlns:p14="http://schemas.microsoft.com/office/powerpoint/2010/main" val="19251179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Row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11">
            <a:extLst>
              <a:ext uri="{FF2B5EF4-FFF2-40B4-BE49-F238E27FC236}">
                <a16:creationId xmlns:a16="http://schemas.microsoft.com/office/drawing/2014/main" id="{60433AD2-469E-3048-BDF2-7B66F137A3BC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74415" y="1197685"/>
            <a:ext cx="3983071" cy="1470429"/>
          </a:xfrm>
          <a:prstGeom prst="rect">
            <a:avLst/>
          </a:prstGeom>
        </p:spPr>
        <p:txBody>
          <a:bodyPr lIns="0" tIns="0" rIns="0" bIns="0" anchor="ctr" anchorCtr="0">
            <a:normAutofit/>
          </a:bodyPr>
          <a:lstStyle>
            <a:lvl1pPr marL="0" indent="0">
              <a:lnSpc>
                <a:spcPts val="5200"/>
              </a:lnSpc>
              <a:spcBef>
                <a:spcPts val="0"/>
              </a:spcBef>
              <a:buNone/>
              <a:defRPr sz="6000" b="0" i="0">
                <a:solidFill>
                  <a:schemeClr val="tx2"/>
                </a:solidFill>
                <a:latin typeface="Sherman Sans Bold" pitchFamily="2" charset="77"/>
                <a:ea typeface="Sherman Sans Bold" pitchFamily="2" charset="77"/>
              </a:defRPr>
            </a:lvl1pPr>
            <a:lvl2pPr marL="0" indent="0">
              <a:lnSpc>
                <a:spcPts val="2200"/>
              </a:lnSpc>
              <a:spcBef>
                <a:spcPts val="0"/>
              </a:spcBef>
              <a:buNone/>
              <a:defRPr sz="2100" b="1" i="0">
                <a:solidFill>
                  <a:schemeClr val="accent1"/>
                </a:solidFill>
                <a:latin typeface="Sherman Sans Bold" pitchFamily="2" charset="77"/>
                <a:ea typeface="Sherman Sans Bold" pitchFamily="2" charset="77"/>
              </a:defRPr>
            </a:lvl2pPr>
            <a:lvl5pPr>
              <a:lnSpc>
                <a:spcPts val="3800"/>
              </a:lnSpc>
              <a:defRPr sz="3600" b="1" i="0">
                <a:solidFill>
                  <a:schemeClr val="tx2"/>
                </a:solidFill>
                <a:latin typeface="Sherman Sans Bold" pitchFamily="2" charset="77"/>
                <a:ea typeface="Sherman Sans Bold" pitchFamily="2" charset="77"/>
              </a:defRPr>
            </a:lvl5pPr>
          </a:lstStyle>
          <a:p>
            <a:pPr lvl="0"/>
            <a:r>
              <a:rPr lang="en-US" dirty="0"/>
              <a:t>Event Name</a:t>
            </a:r>
          </a:p>
        </p:txBody>
      </p:sp>
      <p:sp>
        <p:nvSpPr>
          <p:cNvPr id="12" name="Text Placeholder 4">
            <a:extLst>
              <a:ext uri="{FF2B5EF4-FFF2-40B4-BE49-F238E27FC236}">
                <a16:creationId xmlns:a16="http://schemas.microsoft.com/office/drawing/2014/main" id="{0193EC77-F494-3D4A-80EC-511F0BBA6B28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74415" y="8270698"/>
            <a:ext cx="3982551" cy="619301"/>
          </a:xfrm>
          <a:prstGeom prst="rect">
            <a:avLst/>
          </a:prstGeom>
        </p:spPr>
        <p:txBody>
          <a:bodyPr lIns="0" tIns="0" rIns="0" bIns="0" anchor="ctr" anchorCtr="0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 b="0" i="0">
                <a:solidFill>
                  <a:schemeClr val="accent1"/>
                </a:solidFill>
                <a:latin typeface="Sherman Sans Book" pitchFamily="2" charset="77"/>
                <a:ea typeface="Sherman Sans Book" pitchFamily="2" charset="77"/>
              </a:defRPr>
            </a:lvl1pPr>
          </a:lstStyle>
          <a:p>
            <a:r>
              <a:rPr lang="en-US" dirty="0"/>
              <a:t>Learn more at [website name] [URL].</a:t>
            </a:r>
          </a:p>
        </p:txBody>
      </p:sp>
      <p:sp>
        <p:nvSpPr>
          <p:cNvPr id="9" name="Text Placeholder 18">
            <a:extLst>
              <a:ext uri="{FF2B5EF4-FFF2-40B4-BE49-F238E27FC236}">
                <a16:creationId xmlns:a16="http://schemas.microsoft.com/office/drawing/2014/main" id="{BDA74A99-1673-6D4D-8F17-3FFE4521AD0B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574675" y="3390897"/>
            <a:ext cx="3982551" cy="4220635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buNone/>
              <a:defRPr sz="5000" b="1" i="0">
                <a:solidFill>
                  <a:schemeClr val="bg1"/>
                </a:solidFill>
                <a:latin typeface="Sherman Sans Bold" pitchFamily="2" charset="77"/>
                <a:ea typeface="Sherman Sans Bold" pitchFamily="2" charset="77"/>
              </a:defRPr>
            </a:lvl1pPr>
            <a:lvl2pPr marL="0" indent="0">
              <a:lnSpc>
                <a:spcPts val="9300"/>
              </a:lnSpc>
              <a:spcBef>
                <a:spcPts val="0"/>
              </a:spcBef>
              <a:buNone/>
              <a:defRPr sz="9500" b="1" i="0">
                <a:solidFill>
                  <a:schemeClr val="bg1"/>
                </a:solidFill>
                <a:latin typeface="Sherman Sans Bold" pitchFamily="2" charset="77"/>
                <a:ea typeface="Sherman Sans Bold" pitchFamily="2" charset="77"/>
              </a:defRPr>
            </a:lvl2pPr>
            <a:lvl3pPr marL="0" indent="0">
              <a:lnSpc>
                <a:spcPts val="2900"/>
              </a:lnSpc>
              <a:spcBef>
                <a:spcPts val="0"/>
              </a:spcBef>
              <a:buNone/>
              <a:defRPr sz="4500" b="0" i="0">
                <a:solidFill>
                  <a:schemeClr val="bg1"/>
                </a:solidFill>
                <a:latin typeface="Sherman Sans Book" pitchFamily="2" charset="77"/>
                <a:ea typeface="Sherman Sans Book" pitchFamily="2" charset="77"/>
              </a:defRPr>
            </a:lvl3pPr>
            <a:lvl4pPr marL="0" indent="0">
              <a:lnSpc>
                <a:spcPts val="2700"/>
              </a:lnSpc>
              <a:spcBef>
                <a:spcPts val="0"/>
              </a:spcBef>
              <a:buNone/>
              <a:defRPr sz="2400" b="0" i="0">
                <a:solidFill>
                  <a:schemeClr val="bg1"/>
                </a:solidFill>
                <a:latin typeface="Sherman Sans Book" pitchFamily="2" charset="77"/>
                <a:ea typeface="Sherman Sans Book" pitchFamily="2" charset="77"/>
              </a:defRPr>
            </a:lvl4pPr>
          </a:lstStyle>
          <a:p>
            <a:pPr lvl="0"/>
            <a:r>
              <a:rPr lang="en-US" dirty="0"/>
              <a:t>Event Info</a:t>
            </a:r>
          </a:p>
          <a:p>
            <a:pPr lvl="1"/>
            <a:r>
              <a:rPr lang="en-US" dirty="0"/>
              <a:t>FEB 28</a:t>
            </a:r>
          </a:p>
          <a:p>
            <a:pPr lvl="2"/>
            <a:r>
              <a:rPr lang="en-US" dirty="0"/>
              <a:t>X:XX-X:XX PM</a:t>
            </a:r>
          </a:p>
          <a:p>
            <a:pPr lvl="2"/>
            <a:endParaRPr lang="en-US" dirty="0"/>
          </a:p>
          <a:p>
            <a:pPr lvl="3"/>
            <a:r>
              <a:rPr lang="en-US" dirty="0"/>
              <a:t>Room, Building Names</a:t>
            </a:r>
          </a:p>
        </p:txBody>
      </p:sp>
      <p:sp>
        <p:nvSpPr>
          <p:cNvPr id="5" name="Text Placeholder 11">
            <a:extLst>
              <a:ext uri="{FF2B5EF4-FFF2-40B4-BE49-F238E27FC236}">
                <a16:creationId xmlns:a16="http://schemas.microsoft.com/office/drawing/2014/main" id="{DF8E9CEB-AB4D-D64F-B41D-2CD9F6A9C1B4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574415" y="1158357"/>
            <a:ext cx="3983071" cy="281005"/>
          </a:xfrm>
          <a:prstGeom prst="rect">
            <a:avLst/>
          </a:prstGeom>
        </p:spPr>
        <p:txBody>
          <a:bodyPr lIns="0" tIns="0" rIns="0" bIns="0" anchor="ctr" anchorCtr="0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100" b="0" i="0">
                <a:solidFill>
                  <a:schemeClr val="bg1"/>
                </a:solidFill>
                <a:latin typeface="Sherman Sans Bold" pitchFamily="2" charset="77"/>
                <a:ea typeface="Sherman Sans Bold" pitchFamily="2" charset="77"/>
              </a:defRPr>
            </a:lvl1pPr>
            <a:lvl2pPr marL="0" indent="0">
              <a:lnSpc>
                <a:spcPts val="2520"/>
              </a:lnSpc>
              <a:spcBef>
                <a:spcPts val="0"/>
              </a:spcBef>
              <a:buNone/>
              <a:defRPr sz="2100" b="1" i="0">
                <a:solidFill>
                  <a:schemeClr val="bg1"/>
                </a:solidFill>
                <a:latin typeface="Sherman Sans Bold" pitchFamily="2" charset="77"/>
                <a:ea typeface="Sherman Sans Bold" pitchFamily="2" charset="77"/>
              </a:defRPr>
            </a:lvl2pPr>
            <a:lvl5pPr>
              <a:lnSpc>
                <a:spcPts val="3800"/>
              </a:lnSpc>
              <a:defRPr sz="3600" b="1" i="0">
                <a:solidFill>
                  <a:schemeClr val="tx2"/>
                </a:solidFill>
                <a:latin typeface="Sherman Sans Bold" pitchFamily="2" charset="77"/>
                <a:ea typeface="Sherman Sans Bold" pitchFamily="2" charset="77"/>
              </a:defRPr>
            </a:lvl5pPr>
          </a:lstStyle>
          <a:p>
            <a:pPr lvl="0"/>
            <a:r>
              <a:rPr lang="en-US" dirty="0"/>
              <a:t>EVENT SUBHEADER</a:t>
            </a:r>
          </a:p>
        </p:txBody>
      </p:sp>
    </p:spTree>
    <p:extLst>
      <p:ext uri="{BB962C8B-B14F-4D97-AF65-F5344CB8AC3E}">
        <p14:creationId xmlns:p14="http://schemas.microsoft.com/office/powerpoint/2010/main" val="2539611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Row with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11">
            <a:extLst>
              <a:ext uri="{FF2B5EF4-FFF2-40B4-BE49-F238E27FC236}">
                <a16:creationId xmlns:a16="http://schemas.microsoft.com/office/drawing/2014/main" id="{60433AD2-469E-3048-BDF2-7B66F137A3BC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74415" y="3440258"/>
            <a:ext cx="3983071" cy="1470429"/>
          </a:xfrm>
          <a:prstGeom prst="rect">
            <a:avLst/>
          </a:prstGeom>
        </p:spPr>
        <p:txBody>
          <a:bodyPr lIns="0" tIns="0" rIns="0" bIns="0" anchor="ctr" anchorCtr="0">
            <a:normAutofit/>
          </a:bodyPr>
          <a:lstStyle>
            <a:lvl1pPr marL="0" indent="0">
              <a:lnSpc>
                <a:spcPts val="5200"/>
              </a:lnSpc>
              <a:spcBef>
                <a:spcPts val="0"/>
              </a:spcBef>
              <a:buNone/>
              <a:defRPr sz="6000" b="0" i="0">
                <a:solidFill>
                  <a:schemeClr val="tx2"/>
                </a:solidFill>
                <a:latin typeface="Sherman Sans Bold" pitchFamily="2" charset="77"/>
                <a:ea typeface="Sherman Sans Bold" pitchFamily="2" charset="77"/>
              </a:defRPr>
            </a:lvl1pPr>
            <a:lvl2pPr marL="0" indent="0">
              <a:lnSpc>
                <a:spcPts val="2200"/>
              </a:lnSpc>
              <a:spcBef>
                <a:spcPts val="0"/>
              </a:spcBef>
              <a:buNone/>
              <a:defRPr sz="2100" b="1" i="0">
                <a:solidFill>
                  <a:schemeClr val="accent1"/>
                </a:solidFill>
                <a:latin typeface="Sherman Sans Bold" pitchFamily="2" charset="77"/>
                <a:ea typeface="Sherman Sans Bold" pitchFamily="2" charset="77"/>
              </a:defRPr>
            </a:lvl2pPr>
            <a:lvl5pPr>
              <a:lnSpc>
                <a:spcPts val="3800"/>
              </a:lnSpc>
              <a:defRPr sz="3600" b="1" i="0">
                <a:solidFill>
                  <a:schemeClr val="tx2"/>
                </a:solidFill>
                <a:latin typeface="Sherman Sans Bold" pitchFamily="2" charset="77"/>
                <a:ea typeface="Sherman Sans Bold" pitchFamily="2" charset="77"/>
              </a:defRPr>
            </a:lvl5pPr>
          </a:lstStyle>
          <a:p>
            <a:pPr lvl="0"/>
            <a:r>
              <a:rPr lang="en-US" dirty="0"/>
              <a:t>Event Name</a:t>
            </a:r>
          </a:p>
        </p:txBody>
      </p:sp>
      <p:sp>
        <p:nvSpPr>
          <p:cNvPr id="12" name="Text Placeholder 4">
            <a:extLst>
              <a:ext uri="{FF2B5EF4-FFF2-40B4-BE49-F238E27FC236}">
                <a16:creationId xmlns:a16="http://schemas.microsoft.com/office/drawing/2014/main" id="{0193EC77-F494-3D4A-80EC-511F0BBA6B28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74415" y="8270698"/>
            <a:ext cx="3982551" cy="619301"/>
          </a:xfrm>
          <a:prstGeom prst="rect">
            <a:avLst/>
          </a:prstGeom>
        </p:spPr>
        <p:txBody>
          <a:bodyPr lIns="0" tIns="0" rIns="0" bIns="0" anchor="ctr" anchorCtr="0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 b="0" i="0">
                <a:solidFill>
                  <a:schemeClr val="accent1"/>
                </a:solidFill>
                <a:latin typeface="Sherman Sans Book" pitchFamily="2" charset="77"/>
                <a:ea typeface="Sherman Sans Book" pitchFamily="2" charset="77"/>
              </a:defRPr>
            </a:lvl1pPr>
          </a:lstStyle>
          <a:p>
            <a:r>
              <a:rPr lang="en-US" dirty="0"/>
              <a:t>Learn more at [website name] [URL].</a:t>
            </a:r>
          </a:p>
        </p:txBody>
      </p:sp>
      <p:sp>
        <p:nvSpPr>
          <p:cNvPr id="9" name="Text Placeholder 18">
            <a:extLst>
              <a:ext uri="{FF2B5EF4-FFF2-40B4-BE49-F238E27FC236}">
                <a16:creationId xmlns:a16="http://schemas.microsoft.com/office/drawing/2014/main" id="{BDA74A99-1673-6D4D-8F17-3FFE4521AD0B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574675" y="5289754"/>
            <a:ext cx="3982551" cy="2284063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buNone/>
              <a:defRPr sz="2800" b="1" i="0">
                <a:solidFill>
                  <a:schemeClr val="bg1"/>
                </a:solidFill>
                <a:latin typeface="Sherman Sans Bold" pitchFamily="2" charset="77"/>
                <a:ea typeface="Sherman Sans Bold" pitchFamily="2" charset="77"/>
              </a:defRPr>
            </a:lvl1pPr>
            <a:lvl2pPr marL="0" indent="0">
              <a:lnSpc>
                <a:spcPts val="1800"/>
              </a:lnSpc>
              <a:spcBef>
                <a:spcPts val="600"/>
              </a:spcBef>
              <a:buNone/>
              <a:defRPr sz="2800" b="0" i="0">
                <a:solidFill>
                  <a:schemeClr val="bg1"/>
                </a:solidFill>
                <a:latin typeface="Sherman Sans Book" pitchFamily="2" charset="77"/>
                <a:ea typeface="Sherman Sans Book" pitchFamily="2" charset="77"/>
              </a:defRPr>
            </a:lvl2pPr>
            <a:lvl3pPr marL="0" indent="0">
              <a:lnSpc>
                <a:spcPts val="2300"/>
              </a:lnSpc>
              <a:spcBef>
                <a:spcPts val="0"/>
              </a:spcBef>
              <a:buNone/>
              <a:defRPr sz="2100" b="0" i="0">
                <a:solidFill>
                  <a:schemeClr val="bg1"/>
                </a:solidFill>
                <a:latin typeface="Sherman Sans Book" pitchFamily="2" charset="77"/>
                <a:ea typeface="Sherman Sans Book" pitchFamily="2" charset="77"/>
              </a:defRPr>
            </a:lvl3pPr>
            <a:lvl4pPr marL="0" indent="0">
              <a:lnSpc>
                <a:spcPts val="1800"/>
              </a:lnSpc>
              <a:spcBef>
                <a:spcPts val="600"/>
              </a:spcBef>
              <a:buNone/>
              <a:defRPr sz="1400" b="0" i="0">
                <a:solidFill>
                  <a:schemeClr val="accent1"/>
                </a:solidFill>
                <a:latin typeface="Sherman Sans Book" pitchFamily="2" charset="77"/>
                <a:ea typeface="Sherman Sans Book" pitchFamily="2" charset="77"/>
              </a:defRPr>
            </a:lvl4pPr>
          </a:lstStyle>
          <a:p>
            <a:pPr lvl="0"/>
            <a:r>
              <a:rPr lang="en-US" dirty="0"/>
              <a:t>EVENT INFORMATION</a:t>
            </a:r>
          </a:p>
          <a:p>
            <a:pPr lvl="1"/>
            <a:r>
              <a:rPr lang="en-US" dirty="0"/>
              <a:t>X:XX-X:XX PM</a:t>
            </a:r>
          </a:p>
          <a:p>
            <a:pPr lvl="1"/>
            <a:endParaRPr lang="en-US" dirty="0"/>
          </a:p>
          <a:p>
            <a:pPr lvl="2"/>
            <a:r>
              <a:rPr lang="en-US" dirty="0"/>
              <a:t>Event Details</a:t>
            </a:r>
          </a:p>
        </p:txBody>
      </p:sp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99C22611-0258-1940-8639-157B24BB457A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0" y="0"/>
            <a:ext cx="5148263" cy="2862072"/>
          </a:xfrm>
          <a:prstGeom prst="rect">
            <a:avLst/>
          </a:prstGeom>
        </p:spPr>
        <p:txBody>
          <a:bodyPr lIns="0" tIns="0" rIns="0" bIns="0" anchor="ctr" anchorCtr="0">
            <a:normAutofit/>
          </a:bodyPr>
          <a:lstStyle>
            <a:lvl1pPr algn="ctr">
              <a:buNone/>
              <a:defRPr sz="2400" b="0" i="0">
                <a:solidFill>
                  <a:schemeClr val="bg2"/>
                </a:solidFill>
                <a:latin typeface="Sherman Sans Book" pitchFamily="2" charset="77"/>
                <a:ea typeface="Sherman Sans Book" pitchFamily="2" charset="77"/>
              </a:defRPr>
            </a:lvl1pPr>
          </a:lstStyle>
          <a:p>
            <a:r>
              <a:rPr lang="en-US" dirty="0"/>
              <a:t>[Photo Placeholder]</a:t>
            </a:r>
          </a:p>
        </p:txBody>
      </p:sp>
      <p:sp>
        <p:nvSpPr>
          <p:cNvPr id="8" name="Text Placeholder 11">
            <a:extLst>
              <a:ext uri="{FF2B5EF4-FFF2-40B4-BE49-F238E27FC236}">
                <a16:creationId xmlns:a16="http://schemas.microsoft.com/office/drawing/2014/main" id="{BCE7499A-C868-6E45-8B15-E31DFBA1008C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574415" y="3317276"/>
            <a:ext cx="3983071" cy="281005"/>
          </a:xfrm>
          <a:prstGeom prst="rect">
            <a:avLst/>
          </a:prstGeom>
        </p:spPr>
        <p:txBody>
          <a:bodyPr lIns="0" tIns="0" rIns="0" bIns="0" anchor="ctr" anchorCtr="0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100" b="0" i="0">
                <a:solidFill>
                  <a:schemeClr val="bg1"/>
                </a:solidFill>
                <a:latin typeface="Sherman Sans Bold" pitchFamily="2" charset="77"/>
                <a:ea typeface="Sherman Sans Bold" pitchFamily="2" charset="77"/>
              </a:defRPr>
            </a:lvl1pPr>
            <a:lvl2pPr marL="0" indent="0">
              <a:lnSpc>
                <a:spcPts val="2520"/>
              </a:lnSpc>
              <a:spcBef>
                <a:spcPts val="0"/>
              </a:spcBef>
              <a:buNone/>
              <a:defRPr sz="2100" b="1" i="0">
                <a:solidFill>
                  <a:schemeClr val="bg1"/>
                </a:solidFill>
                <a:latin typeface="Sherman Sans Bold" pitchFamily="2" charset="77"/>
                <a:ea typeface="Sherman Sans Bold" pitchFamily="2" charset="77"/>
              </a:defRPr>
            </a:lvl2pPr>
            <a:lvl5pPr>
              <a:lnSpc>
                <a:spcPts val="3800"/>
              </a:lnSpc>
              <a:defRPr sz="3600" b="1" i="0">
                <a:solidFill>
                  <a:schemeClr val="tx2"/>
                </a:solidFill>
                <a:latin typeface="Sherman Sans Bold" pitchFamily="2" charset="77"/>
                <a:ea typeface="Sherman Sans Bold" pitchFamily="2" charset="77"/>
              </a:defRPr>
            </a:lvl5pPr>
          </a:lstStyle>
          <a:p>
            <a:pPr lvl="0"/>
            <a:r>
              <a:rPr lang="en-US" dirty="0"/>
              <a:t>EVENT SUBHEADER</a:t>
            </a:r>
          </a:p>
        </p:txBody>
      </p:sp>
    </p:spTree>
    <p:extLst>
      <p:ext uri="{BB962C8B-B14F-4D97-AF65-F5344CB8AC3E}">
        <p14:creationId xmlns:p14="http://schemas.microsoft.com/office/powerpoint/2010/main" val="4849126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-Row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11">
            <a:extLst>
              <a:ext uri="{FF2B5EF4-FFF2-40B4-BE49-F238E27FC236}">
                <a16:creationId xmlns:a16="http://schemas.microsoft.com/office/drawing/2014/main" id="{60433AD2-469E-3048-BDF2-7B66F137A3BC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74415" y="599757"/>
            <a:ext cx="3983071" cy="1216314"/>
          </a:xfrm>
          <a:prstGeom prst="rect">
            <a:avLst/>
          </a:prstGeom>
        </p:spPr>
        <p:txBody>
          <a:bodyPr lIns="0" tIns="0" rIns="0" bIns="0" anchor="ctr" anchorCtr="0">
            <a:normAutofit/>
          </a:bodyPr>
          <a:lstStyle>
            <a:lvl1pPr marL="0" indent="0">
              <a:lnSpc>
                <a:spcPts val="4620"/>
              </a:lnSpc>
              <a:spcBef>
                <a:spcPts val="0"/>
              </a:spcBef>
              <a:buNone/>
              <a:defRPr sz="4200" b="0" i="0">
                <a:solidFill>
                  <a:schemeClr val="tx2"/>
                </a:solidFill>
                <a:latin typeface="Sherman Sans Bold" pitchFamily="2" charset="77"/>
                <a:ea typeface="Sherman Sans Bold" pitchFamily="2" charset="77"/>
              </a:defRPr>
            </a:lvl1pPr>
            <a:lvl2pPr marL="0" indent="0">
              <a:lnSpc>
                <a:spcPts val="2520"/>
              </a:lnSpc>
              <a:spcBef>
                <a:spcPts val="0"/>
              </a:spcBef>
              <a:buNone/>
              <a:defRPr sz="2100" b="1" i="0">
                <a:solidFill>
                  <a:schemeClr val="bg1"/>
                </a:solidFill>
                <a:latin typeface="Sherman Sans Bold" pitchFamily="2" charset="77"/>
                <a:ea typeface="Sherman Sans Bold" pitchFamily="2" charset="77"/>
              </a:defRPr>
            </a:lvl2pPr>
            <a:lvl5pPr>
              <a:lnSpc>
                <a:spcPts val="3800"/>
              </a:lnSpc>
              <a:defRPr sz="3600" b="1" i="0">
                <a:solidFill>
                  <a:schemeClr val="tx2"/>
                </a:solidFill>
                <a:latin typeface="Sherman Sans Bold" pitchFamily="2" charset="77"/>
                <a:ea typeface="Sherman Sans Bold" pitchFamily="2" charset="77"/>
              </a:defRPr>
            </a:lvl5pPr>
          </a:lstStyle>
          <a:p>
            <a:pPr lvl="0"/>
            <a:r>
              <a:rPr lang="en-US" dirty="0"/>
              <a:t>Event Name</a:t>
            </a:r>
          </a:p>
        </p:txBody>
      </p:sp>
      <p:sp>
        <p:nvSpPr>
          <p:cNvPr id="18" name="Text Placeholder 4">
            <a:extLst>
              <a:ext uri="{FF2B5EF4-FFF2-40B4-BE49-F238E27FC236}">
                <a16:creationId xmlns:a16="http://schemas.microsoft.com/office/drawing/2014/main" id="{2A15D539-C950-C643-9475-6FDD0B91A5FD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74415" y="8270698"/>
            <a:ext cx="3983071" cy="619301"/>
          </a:xfrm>
          <a:prstGeom prst="rect">
            <a:avLst/>
          </a:prstGeom>
        </p:spPr>
        <p:txBody>
          <a:bodyPr lIns="0" tIns="0" rIns="0" bIns="0" anchor="ctr" anchorCtr="0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 b="0" i="0">
                <a:solidFill>
                  <a:schemeClr val="accent1"/>
                </a:solidFill>
                <a:latin typeface="Sherman Sans Book" pitchFamily="2" charset="77"/>
                <a:ea typeface="Sherman Sans Book" pitchFamily="2" charset="77"/>
              </a:defRPr>
            </a:lvl1pPr>
          </a:lstStyle>
          <a:p>
            <a:r>
              <a:rPr lang="en-US" dirty="0"/>
              <a:t>Learn more at [website name] [URL].</a:t>
            </a:r>
          </a:p>
        </p:txBody>
      </p:sp>
      <p:sp>
        <p:nvSpPr>
          <p:cNvPr id="8" name="Text Placeholder 11">
            <a:extLst>
              <a:ext uri="{FF2B5EF4-FFF2-40B4-BE49-F238E27FC236}">
                <a16:creationId xmlns:a16="http://schemas.microsoft.com/office/drawing/2014/main" id="{494FD797-1A0A-634E-81B2-2C18A7CB7814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574415" y="1531885"/>
            <a:ext cx="3983071" cy="281005"/>
          </a:xfrm>
          <a:prstGeom prst="rect">
            <a:avLst/>
          </a:prstGeom>
        </p:spPr>
        <p:txBody>
          <a:bodyPr lIns="0" tIns="0" rIns="0" bIns="0" anchor="ctr" anchorCtr="0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100" b="0" i="0">
                <a:solidFill>
                  <a:schemeClr val="bg1"/>
                </a:solidFill>
                <a:latin typeface="Sherman Sans Bold" pitchFamily="2" charset="77"/>
                <a:ea typeface="Sherman Sans Bold" pitchFamily="2" charset="77"/>
              </a:defRPr>
            </a:lvl1pPr>
            <a:lvl2pPr marL="0" indent="0">
              <a:lnSpc>
                <a:spcPts val="2520"/>
              </a:lnSpc>
              <a:spcBef>
                <a:spcPts val="0"/>
              </a:spcBef>
              <a:buNone/>
              <a:defRPr sz="2100" b="1" i="0">
                <a:solidFill>
                  <a:schemeClr val="bg1"/>
                </a:solidFill>
                <a:latin typeface="Sherman Sans Bold" pitchFamily="2" charset="77"/>
                <a:ea typeface="Sherman Sans Bold" pitchFamily="2" charset="77"/>
              </a:defRPr>
            </a:lvl2pPr>
            <a:lvl5pPr>
              <a:lnSpc>
                <a:spcPts val="3800"/>
              </a:lnSpc>
              <a:defRPr sz="3600" b="1" i="0">
                <a:solidFill>
                  <a:schemeClr val="tx2"/>
                </a:solidFill>
                <a:latin typeface="Sherman Sans Bold" pitchFamily="2" charset="77"/>
                <a:ea typeface="Sherman Sans Bold" pitchFamily="2" charset="77"/>
              </a:defRPr>
            </a:lvl5pPr>
          </a:lstStyle>
          <a:p>
            <a:pPr lvl="0"/>
            <a:r>
              <a:rPr lang="en-US" dirty="0"/>
              <a:t>EVENT SUBHEADER</a:t>
            </a:r>
          </a:p>
        </p:txBody>
      </p:sp>
      <p:sp>
        <p:nvSpPr>
          <p:cNvPr id="10" name="Text Placeholder 18">
            <a:extLst>
              <a:ext uri="{FF2B5EF4-FFF2-40B4-BE49-F238E27FC236}">
                <a16:creationId xmlns:a16="http://schemas.microsoft.com/office/drawing/2014/main" id="{AB622715-64D1-924F-AD6A-EE6AC5D69CF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74675" y="2814638"/>
            <a:ext cx="3982551" cy="2200707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buNone/>
              <a:defRPr sz="2400" b="1" i="0">
                <a:solidFill>
                  <a:schemeClr val="bg1"/>
                </a:solidFill>
                <a:latin typeface="Sherman Sans Bold" pitchFamily="2" charset="77"/>
                <a:ea typeface="Sherman Sans Bold" pitchFamily="2" charset="77"/>
              </a:defRPr>
            </a:lvl1pPr>
            <a:lvl2pPr marL="0" indent="0">
              <a:lnSpc>
                <a:spcPts val="2000"/>
              </a:lnSpc>
              <a:spcBef>
                <a:spcPts val="1200"/>
              </a:spcBef>
              <a:buNone/>
              <a:defRPr sz="2000" b="1" i="0">
                <a:solidFill>
                  <a:schemeClr val="bg1"/>
                </a:solidFill>
                <a:latin typeface="Sherman Sans Bold" pitchFamily="2" charset="77"/>
                <a:ea typeface="Sherman Sans Bold" pitchFamily="2" charset="77"/>
              </a:defRPr>
            </a:lvl2pPr>
            <a:lvl3pPr marL="0" indent="0">
              <a:lnSpc>
                <a:spcPts val="2000"/>
              </a:lnSpc>
              <a:spcBef>
                <a:spcPts val="0"/>
              </a:spcBef>
              <a:buNone/>
              <a:defRPr sz="2000" b="0" i="0">
                <a:solidFill>
                  <a:schemeClr val="bg1"/>
                </a:solidFill>
                <a:latin typeface="Sherman Sans Book" pitchFamily="2" charset="77"/>
                <a:ea typeface="Sherman Sans Book" pitchFamily="2" charset="77"/>
              </a:defRPr>
            </a:lvl3pPr>
            <a:lvl4pPr marL="0" indent="0">
              <a:lnSpc>
                <a:spcPts val="2000"/>
              </a:lnSpc>
              <a:spcBef>
                <a:spcPts val="1200"/>
              </a:spcBef>
              <a:buNone/>
              <a:defRPr sz="1600" b="0" i="0">
                <a:solidFill>
                  <a:schemeClr val="bg1"/>
                </a:solidFill>
                <a:latin typeface="Sherman Sans Book" pitchFamily="2" charset="77"/>
                <a:ea typeface="Sherman Sans Book" pitchFamily="2" charset="77"/>
              </a:defRPr>
            </a:lvl4pPr>
          </a:lstStyle>
          <a:p>
            <a:pPr lvl="0"/>
            <a:r>
              <a:rPr lang="en-US" dirty="0"/>
              <a:t>Event #1</a:t>
            </a:r>
          </a:p>
          <a:p>
            <a:pPr lvl="1"/>
            <a:r>
              <a:rPr lang="en-US" dirty="0"/>
              <a:t>MONDAY FEB 24</a:t>
            </a:r>
          </a:p>
          <a:p>
            <a:pPr lvl="2"/>
            <a:r>
              <a:rPr lang="en-US" dirty="0"/>
              <a:t>X:XX-X:XX PM</a:t>
            </a:r>
          </a:p>
          <a:p>
            <a:pPr lvl="3"/>
            <a:r>
              <a:rPr lang="en-US" dirty="0"/>
              <a:t>Room, Building Name</a:t>
            </a:r>
          </a:p>
        </p:txBody>
      </p:sp>
      <p:sp>
        <p:nvSpPr>
          <p:cNvPr id="11" name="Text Placeholder 18">
            <a:extLst>
              <a:ext uri="{FF2B5EF4-FFF2-40B4-BE49-F238E27FC236}">
                <a16:creationId xmlns:a16="http://schemas.microsoft.com/office/drawing/2014/main" id="{0C7CD487-4D88-C842-9E04-DFC09905BCDE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574675" y="5316538"/>
            <a:ext cx="3982551" cy="2200707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buNone/>
              <a:defRPr sz="2400" b="1" i="0">
                <a:solidFill>
                  <a:schemeClr val="bg1"/>
                </a:solidFill>
                <a:latin typeface="Sherman Sans Bold" pitchFamily="2" charset="77"/>
                <a:ea typeface="Sherman Sans Bold" pitchFamily="2" charset="77"/>
              </a:defRPr>
            </a:lvl1pPr>
            <a:lvl2pPr marL="0" indent="0">
              <a:lnSpc>
                <a:spcPts val="2000"/>
              </a:lnSpc>
              <a:spcBef>
                <a:spcPts val="1200"/>
              </a:spcBef>
              <a:buNone/>
              <a:defRPr sz="2000" b="1" i="0">
                <a:solidFill>
                  <a:schemeClr val="bg1"/>
                </a:solidFill>
                <a:latin typeface="Sherman Sans Bold" pitchFamily="2" charset="77"/>
                <a:ea typeface="Sherman Sans Bold" pitchFamily="2" charset="77"/>
              </a:defRPr>
            </a:lvl2pPr>
            <a:lvl3pPr marL="0" indent="0">
              <a:lnSpc>
                <a:spcPts val="2000"/>
              </a:lnSpc>
              <a:spcBef>
                <a:spcPts val="0"/>
              </a:spcBef>
              <a:buNone/>
              <a:defRPr sz="2000" b="0" i="0">
                <a:solidFill>
                  <a:schemeClr val="bg1"/>
                </a:solidFill>
                <a:latin typeface="Sherman Sans Book" pitchFamily="2" charset="77"/>
                <a:ea typeface="Sherman Sans Book" pitchFamily="2" charset="77"/>
              </a:defRPr>
            </a:lvl3pPr>
            <a:lvl4pPr marL="0" indent="0">
              <a:lnSpc>
                <a:spcPts val="2000"/>
              </a:lnSpc>
              <a:spcBef>
                <a:spcPts val="1200"/>
              </a:spcBef>
              <a:buNone/>
              <a:defRPr sz="1600" b="0" i="0">
                <a:solidFill>
                  <a:schemeClr val="bg1"/>
                </a:solidFill>
                <a:latin typeface="Sherman Sans Book" pitchFamily="2" charset="77"/>
                <a:ea typeface="Sherman Sans Book" pitchFamily="2" charset="77"/>
              </a:defRPr>
            </a:lvl4pPr>
          </a:lstStyle>
          <a:p>
            <a:pPr lvl="0"/>
            <a:r>
              <a:rPr lang="en-US" dirty="0"/>
              <a:t>Event #1</a:t>
            </a:r>
          </a:p>
          <a:p>
            <a:pPr lvl="1"/>
            <a:r>
              <a:rPr lang="en-US" dirty="0"/>
              <a:t>MONDAY FEB 24</a:t>
            </a:r>
          </a:p>
          <a:p>
            <a:pPr lvl="2"/>
            <a:r>
              <a:rPr lang="en-US" dirty="0"/>
              <a:t>X:XX-X:XX PM</a:t>
            </a:r>
          </a:p>
          <a:p>
            <a:pPr lvl="3"/>
            <a:r>
              <a:rPr lang="en-US" dirty="0"/>
              <a:t>Room, Building Name</a:t>
            </a:r>
          </a:p>
        </p:txBody>
      </p:sp>
    </p:spTree>
    <p:extLst>
      <p:ext uri="{BB962C8B-B14F-4D97-AF65-F5344CB8AC3E}">
        <p14:creationId xmlns:p14="http://schemas.microsoft.com/office/powerpoint/2010/main" val="19419275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-Row with Pho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11">
            <a:extLst>
              <a:ext uri="{FF2B5EF4-FFF2-40B4-BE49-F238E27FC236}">
                <a16:creationId xmlns:a16="http://schemas.microsoft.com/office/drawing/2014/main" id="{60433AD2-469E-3048-BDF2-7B66F137A3BC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74415" y="751382"/>
            <a:ext cx="3983071" cy="1216314"/>
          </a:xfrm>
          <a:prstGeom prst="rect">
            <a:avLst/>
          </a:prstGeom>
        </p:spPr>
        <p:txBody>
          <a:bodyPr lIns="0" tIns="0" rIns="0" bIns="0" anchor="ctr" anchorCtr="0">
            <a:normAutofit/>
          </a:bodyPr>
          <a:lstStyle>
            <a:lvl1pPr marL="0" indent="0">
              <a:lnSpc>
                <a:spcPts val="4620"/>
              </a:lnSpc>
              <a:spcBef>
                <a:spcPts val="0"/>
              </a:spcBef>
              <a:buNone/>
              <a:defRPr sz="4200" b="0" i="0">
                <a:solidFill>
                  <a:schemeClr val="tx2"/>
                </a:solidFill>
                <a:latin typeface="Sherman Sans Bold" pitchFamily="2" charset="77"/>
                <a:ea typeface="Sherman Sans Bold" pitchFamily="2" charset="77"/>
              </a:defRPr>
            </a:lvl1pPr>
            <a:lvl2pPr marL="0" indent="0">
              <a:lnSpc>
                <a:spcPts val="2520"/>
              </a:lnSpc>
              <a:spcBef>
                <a:spcPts val="0"/>
              </a:spcBef>
              <a:buNone/>
              <a:defRPr sz="2100" b="1" i="0">
                <a:solidFill>
                  <a:schemeClr val="bg1"/>
                </a:solidFill>
                <a:latin typeface="Sherman Sans Bold" pitchFamily="2" charset="77"/>
                <a:ea typeface="Sherman Sans Bold" pitchFamily="2" charset="77"/>
              </a:defRPr>
            </a:lvl2pPr>
            <a:lvl5pPr>
              <a:lnSpc>
                <a:spcPts val="3800"/>
              </a:lnSpc>
              <a:defRPr sz="3600" b="1" i="0">
                <a:solidFill>
                  <a:schemeClr val="tx2"/>
                </a:solidFill>
                <a:latin typeface="Sherman Sans Bold" pitchFamily="2" charset="77"/>
                <a:ea typeface="Sherman Sans Bold" pitchFamily="2" charset="77"/>
              </a:defRPr>
            </a:lvl5pPr>
          </a:lstStyle>
          <a:p>
            <a:pPr lvl="0"/>
            <a:r>
              <a:rPr lang="en-US" dirty="0"/>
              <a:t>Event Name</a:t>
            </a:r>
          </a:p>
        </p:txBody>
      </p:sp>
      <p:sp>
        <p:nvSpPr>
          <p:cNvPr id="17" name="Text Placeholder 18">
            <a:extLst>
              <a:ext uri="{FF2B5EF4-FFF2-40B4-BE49-F238E27FC236}">
                <a16:creationId xmlns:a16="http://schemas.microsoft.com/office/drawing/2014/main" id="{85901862-4B87-5B48-8258-A4737C9E4994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2303362" y="5435862"/>
            <a:ext cx="2254124" cy="2018234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buNone/>
              <a:defRPr sz="2400" b="1" i="0">
                <a:solidFill>
                  <a:schemeClr val="bg1"/>
                </a:solidFill>
                <a:latin typeface="Sherman Sans Bold" pitchFamily="2" charset="77"/>
                <a:ea typeface="Sherman Sans Bold" pitchFamily="2" charset="77"/>
              </a:defRPr>
            </a:lvl1pPr>
            <a:lvl2pPr marL="0" indent="0">
              <a:lnSpc>
                <a:spcPts val="1800"/>
              </a:lnSpc>
              <a:spcBef>
                <a:spcPts val="600"/>
              </a:spcBef>
              <a:buNone/>
              <a:defRPr sz="1500" b="1" i="0">
                <a:solidFill>
                  <a:schemeClr val="bg1"/>
                </a:solidFill>
                <a:latin typeface="Sherman Sans Bold" pitchFamily="2" charset="77"/>
                <a:ea typeface="Sherman Sans Bold" pitchFamily="2" charset="77"/>
              </a:defRPr>
            </a:lvl2pPr>
            <a:lvl3pPr marL="0" marR="0" indent="0" algn="l" defTabSz="514807" rtl="0" eaLnBrk="1" fontAlgn="auto" latinLnBrk="0" hangingPunct="1">
              <a:lnSpc>
                <a:spcPts val="2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800" b="0" i="0">
                <a:solidFill>
                  <a:schemeClr val="bg1"/>
                </a:solidFill>
                <a:latin typeface="Sherman Sans Book" pitchFamily="2" charset="77"/>
                <a:ea typeface="Sherman Sans Book" pitchFamily="2" charset="77"/>
              </a:defRPr>
            </a:lvl3pPr>
            <a:lvl4pPr marL="0" indent="0">
              <a:lnSpc>
                <a:spcPts val="1800"/>
              </a:lnSpc>
              <a:spcBef>
                <a:spcPts val="1200"/>
              </a:spcBef>
              <a:buNone/>
              <a:defRPr sz="1600" b="0" i="0">
                <a:solidFill>
                  <a:schemeClr val="bg1"/>
                </a:solidFill>
                <a:latin typeface="Sherman Sans Book" pitchFamily="2" charset="77"/>
                <a:ea typeface="Sherman Sans Book" pitchFamily="2" charset="77"/>
              </a:defRPr>
            </a:lvl4pPr>
            <a:lvl5pPr marL="0" indent="0">
              <a:lnSpc>
                <a:spcPts val="1460"/>
              </a:lnSpc>
              <a:spcBef>
                <a:spcPts val="0"/>
              </a:spcBef>
              <a:buNone/>
              <a:defRPr sz="1800" b="1" i="0">
                <a:solidFill>
                  <a:schemeClr val="bg1"/>
                </a:solidFill>
                <a:latin typeface="Sherman Sans Bold" pitchFamily="2" charset="77"/>
                <a:ea typeface="Sherman Sans Bold" pitchFamily="2" charset="77"/>
              </a:defRPr>
            </a:lvl5pPr>
          </a:lstStyle>
          <a:p>
            <a:pPr lvl="0"/>
            <a:r>
              <a:rPr lang="en-US" dirty="0"/>
              <a:t>Event #2</a:t>
            </a:r>
          </a:p>
          <a:p>
            <a:pPr lvl="2"/>
            <a:r>
              <a:rPr lang="en-US" dirty="0"/>
              <a:t>FRI SEPT 25, 11PM      FRI SEPT 25, 11PM      FRI SEPT 25, 11PM</a:t>
            </a:r>
          </a:p>
          <a:p>
            <a:pPr lvl="3"/>
            <a:r>
              <a:rPr lang="en-US" dirty="0"/>
              <a:t>Room, Building Name</a:t>
            </a:r>
          </a:p>
        </p:txBody>
      </p:sp>
      <p:sp>
        <p:nvSpPr>
          <p:cNvPr id="18" name="Text Placeholder 4">
            <a:extLst>
              <a:ext uri="{FF2B5EF4-FFF2-40B4-BE49-F238E27FC236}">
                <a16:creationId xmlns:a16="http://schemas.microsoft.com/office/drawing/2014/main" id="{2A15D539-C950-C643-9475-6FDD0B91A5FD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74415" y="8270698"/>
            <a:ext cx="3983071" cy="619301"/>
          </a:xfrm>
          <a:prstGeom prst="rect">
            <a:avLst/>
          </a:prstGeom>
        </p:spPr>
        <p:txBody>
          <a:bodyPr lIns="0" tIns="0" rIns="0" bIns="0" anchor="ctr" anchorCtr="0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 b="0" i="0">
                <a:solidFill>
                  <a:schemeClr val="accent1"/>
                </a:solidFill>
                <a:latin typeface="Sherman Sans Book" pitchFamily="2" charset="77"/>
                <a:ea typeface="Sherman Sans Book" pitchFamily="2" charset="77"/>
              </a:defRPr>
            </a:lvl1pPr>
          </a:lstStyle>
          <a:p>
            <a:r>
              <a:rPr lang="en-US" dirty="0"/>
              <a:t>Learn more at [website name] [URL].</a:t>
            </a:r>
          </a:p>
        </p:txBody>
      </p:sp>
      <p:sp>
        <p:nvSpPr>
          <p:cNvPr id="9" name="Text Placeholder 18">
            <a:extLst>
              <a:ext uri="{FF2B5EF4-FFF2-40B4-BE49-F238E27FC236}">
                <a16:creationId xmlns:a16="http://schemas.microsoft.com/office/drawing/2014/main" id="{E1DCE33C-E8ED-B24C-9D33-680EF868CE3E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2303362" y="2889432"/>
            <a:ext cx="2254124" cy="2018234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buNone/>
              <a:defRPr sz="2400" b="1" i="0">
                <a:solidFill>
                  <a:schemeClr val="bg1"/>
                </a:solidFill>
                <a:latin typeface="Sherman Sans Bold" pitchFamily="2" charset="77"/>
                <a:ea typeface="Sherman Sans Bold" pitchFamily="2" charset="77"/>
              </a:defRPr>
            </a:lvl1pPr>
            <a:lvl2pPr marL="0" indent="0">
              <a:lnSpc>
                <a:spcPts val="1800"/>
              </a:lnSpc>
              <a:spcBef>
                <a:spcPts val="600"/>
              </a:spcBef>
              <a:buNone/>
              <a:defRPr sz="1500" b="1" i="0">
                <a:solidFill>
                  <a:schemeClr val="bg1"/>
                </a:solidFill>
                <a:latin typeface="Sherman Sans Bold" pitchFamily="2" charset="77"/>
                <a:ea typeface="Sherman Sans Bold" pitchFamily="2" charset="77"/>
              </a:defRPr>
            </a:lvl2pPr>
            <a:lvl3pPr marL="0" marR="0" indent="0" algn="l" defTabSz="514807" rtl="0" eaLnBrk="1" fontAlgn="auto" latinLnBrk="0" hangingPunct="1">
              <a:lnSpc>
                <a:spcPts val="2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800" b="0" i="0">
                <a:solidFill>
                  <a:schemeClr val="bg1"/>
                </a:solidFill>
                <a:latin typeface="Sherman Sans Book" pitchFamily="2" charset="77"/>
                <a:ea typeface="Sherman Sans Book" pitchFamily="2" charset="77"/>
              </a:defRPr>
            </a:lvl3pPr>
            <a:lvl4pPr marL="0" indent="0">
              <a:lnSpc>
                <a:spcPts val="1800"/>
              </a:lnSpc>
              <a:spcBef>
                <a:spcPts val="1200"/>
              </a:spcBef>
              <a:buNone/>
              <a:defRPr sz="1600" b="0" i="0">
                <a:solidFill>
                  <a:schemeClr val="bg1"/>
                </a:solidFill>
                <a:latin typeface="Sherman Sans Book" pitchFamily="2" charset="77"/>
                <a:ea typeface="Sherman Sans Book" pitchFamily="2" charset="77"/>
              </a:defRPr>
            </a:lvl4pPr>
            <a:lvl5pPr marL="0" indent="0">
              <a:lnSpc>
                <a:spcPts val="1460"/>
              </a:lnSpc>
              <a:spcBef>
                <a:spcPts val="0"/>
              </a:spcBef>
              <a:buNone/>
              <a:defRPr sz="1800" b="1" i="0">
                <a:solidFill>
                  <a:schemeClr val="bg1"/>
                </a:solidFill>
                <a:latin typeface="Sherman Sans Bold" pitchFamily="2" charset="77"/>
                <a:ea typeface="Sherman Sans Bold" pitchFamily="2" charset="77"/>
              </a:defRPr>
            </a:lvl5pPr>
          </a:lstStyle>
          <a:p>
            <a:pPr lvl="0"/>
            <a:r>
              <a:rPr lang="en-US" dirty="0"/>
              <a:t>Event #1</a:t>
            </a:r>
          </a:p>
          <a:p>
            <a:pPr lvl="2"/>
            <a:r>
              <a:rPr lang="en-US" dirty="0"/>
              <a:t>FRI SEPT 25, 11PM       FRI SEPT 25, 11PM      FRI SEPT 25, 11PM</a:t>
            </a:r>
          </a:p>
          <a:p>
            <a:pPr lvl="3"/>
            <a:r>
              <a:rPr lang="en-US" dirty="0"/>
              <a:t>Room, Building Name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492F7D-26A6-1445-846F-2293DAE6D7E3}"/>
              </a:ext>
            </a:extLst>
          </p:cNvPr>
          <p:cNvSpPr>
            <a:spLocks noGrp="1"/>
          </p:cNvSpPr>
          <p:nvPr>
            <p:ph sz="quarter" idx="21" hasCustomPrompt="1"/>
          </p:nvPr>
        </p:nvSpPr>
        <p:spPr>
          <a:xfrm>
            <a:off x="574415" y="2889431"/>
            <a:ext cx="1422400" cy="2018233"/>
          </a:xfrm>
          <a:prstGeom prst="rect">
            <a:avLst/>
          </a:prstGeom>
        </p:spPr>
        <p:txBody>
          <a:bodyPr anchor="ctr" anchorCtr="0"/>
          <a:lstStyle>
            <a:lvl1pPr marL="0" indent="0" algn="ctr">
              <a:spcBef>
                <a:spcPts val="0"/>
              </a:spcBef>
              <a:buNone/>
              <a:defRPr sz="11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[Photo Placeholder]</a:t>
            </a: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553AF7E4-4206-A449-B716-FA850C20162D}"/>
              </a:ext>
            </a:extLst>
          </p:cNvPr>
          <p:cNvSpPr>
            <a:spLocks noGrp="1"/>
          </p:cNvSpPr>
          <p:nvPr>
            <p:ph sz="quarter" idx="22" hasCustomPrompt="1"/>
          </p:nvPr>
        </p:nvSpPr>
        <p:spPr>
          <a:xfrm>
            <a:off x="574415" y="5435862"/>
            <a:ext cx="1422400" cy="2018233"/>
          </a:xfrm>
          <a:prstGeom prst="rect">
            <a:avLst/>
          </a:prstGeom>
        </p:spPr>
        <p:txBody>
          <a:bodyPr anchor="ctr" anchorCtr="0"/>
          <a:lstStyle>
            <a:lvl1pPr marL="0" indent="0" algn="ctr">
              <a:spcBef>
                <a:spcPts val="0"/>
              </a:spcBef>
              <a:buNone/>
              <a:defRPr sz="11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[Photo Placeholder]</a:t>
            </a:r>
          </a:p>
        </p:txBody>
      </p:sp>
      <p:sp>
        <p:nvSpPr>
          <p:cNvPr id="8" name="Text Placeholder 11">
            <a:extLst>
              <a:ext uri="{FF2B5EF4-FFF2-40B4-BE49-F238E27FC236}">
                <a16:creationId xmlns:a16="http://schemas.microsoft.com/office/drawing/2014/main" id="{494FD797-1A0A-634E-81B2-2C18A7CB7814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574415" y="746613"/>
            <a:ext cx="3983071" cy="281005"/>
          </a:xfrm>
          <a:prstGeom prst="rect">
            <a:avLst/>
          </a:prstGeom>
        </p:spPr>
        <p:txBody>
          <a:bodyPr lIns="0" tIns="0" rIns="0" bIns="0" anchor="ctr" anchorCtr="0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100" b="0" i="0">
                <a:solidFill>
                  <a:schemeClr val="bg1"/>
                </a:solidFill>
                <a:latin typeface="Sherman Sans Bold" pitchFamily="2" charset="77"/>
                <a:ea typeface="Sherman Sans Bold" pitchFamily="2" charset="77"/>
              </a:defRPr>
            </a:lvl1pPr>
            <a:lvl2pPr marL="0" indent="0">
              <a:lnSpc>
                <a:spcPts val="2520"/>
              </a:lnSpc>
              <a:spcBef>
                <a:spcPts val="0"/>
              </a:spcBef>
              <a:buNone/>
              <a:defRPr sz="2100" b="1" i="0">
                <a:solidFill>
                  <a:schemeClr val="bg1"/>
                </a:solidFill>
                <a:latin typeface="Sherman Sans Bold" pitchFamily="2" charset="77"/>
                <a:ea typeface="Sherman Sans Bold" pitchFamily="2" charset="77"/>
              </a:defRPr>
            </a:lvl2pPr>
            <a:lvl5pPr>
              <a:lnSpc>
                <a:spcPts val="3800"/>
              </a:lnSpc>
              <a:defRPr sz="3600" b="1" i="0">
                <a:solidFill>
                  <a:schemeClr val="tx2"/>
                </a:solidFill>
                <a:latin typeface="Sherman Sans Bold" pitchFamily="2" charset="77"/>
                <a:ea typeface="Sherman Sans Bold" pitchFamily="2" charset="77"/>
              </a:defRPr>
            </a:lvl5pPr>
          </a:lstStyle>
          <a:p>
            <a:pPr lvl="0"/>
            <a:r>
              <a:rPr lang="en-US" dirty="0"/>
              <a:t>EVENT SUBHEADER</a:t>
            </a:r>
          </a:p>
        </p:txBody>
      </p:sp>
    </p:spTree>
    <p:extLst>
      <p:ext uri="{BB962C8B-B14F-4D97-AF65-F5344CB8AC3E}">
        <p14:creationId xmlns:p14="http://schemas.microsoft.com/office/powerpoint/2010/main" val="5663577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-Row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11">
            <a:extLst>
              <a:ext uri="{FF2B5EF4-FFF2-40B4-BE49-F238E27FC236}">
                <a16:creationId xmlns:a16="http://schemas.microsoft.com/office/drawing/2014/main" id="{60433AD2-469E-3048-BDF2-7B66F137A3BC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74415" y="751382"/>
            <a:ext cx="3983071" cy="1216314"/>
          </a:xfrm>
          <a:prstGeom prst="rect">
            <a:avLst/>
          </a:prstGeom>
        </p:spPr>
        <p:txBody>
          <a:bodyPr lIns="0" tIns="0" rIns="0" bIns="0" anchor="ctr" anchorCtr="0">
            <a:normAutofit/>
          </a:bodyPr>
          <a:lstStyle>
            <a:lvl1pPr marL="0" indent="0">
              <a:lnSpc>
                <a:spcPts val="4320"/>
              </a:lnSpc>
              <a:spcBef>
                <a:spcPts val="0"/>
              </a:spcBef>
              <a:buNone/>
              <a:defRPr sz="4500" b="0" i="0">
                <a:solidFill>
                  <a:schemeClr val="tx2"/>
                </a:solidFill>
                <a:latin typeface="Sherman Sans Bold" pitchFamily="2" charset="77"/>
                <a:ea typeface="Sherman Sans Bold" pitchFamily="2" charset="77"/>
              </a:defRPr>
            </a:lvl1pPr>
            <a:lvl5pPr>
              <a:lnSpc>
                <a:spcPts val="3800"/>
              </a:lnSpc>
              <a:defRPr sz="3600" b="1" i="0">
                <a:solidFill>
                  <a:schemeClr val="tx2"/>
                </a:solidFill>
                <a:latin typeface="Sherman Sans Bold" pitchFamily="2" charset="77"/>
                <a:ea typeface="Sherman Sans Bold" pitchFamily="2" charset="77"/>
              </a:defRPr>
            </a:lvl5pPr>
          </a:lstStyle>
          <a:p>
            <a:pPr lvl="0"/>
            <a:r>
              <a:rPr lang="en-US" dirty="0"/>
              <a:t>Event Name</a:t>
            </a:r>
          </a:p>
        </p:txBody>
      </p:sp>
      <p:sp>
        <p:nvSpPr>
          <p:cNvPr id="8" name="Text Placeholder 18">
            <a:extLst>
              <a:ext uri="{FF2B5EF4-FFF2-40B4-BE49-F238E27FC236}">
                <a16:creationId xmlns:a16="http://schemas.microsoft.com/office/drawing/2014/main" id="{F57164EA-BC8B-E44D-953B-54FEF6E35E0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74675" y="2814638"/>
            <a:ext cx="3982551" cy="1216314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buNone/>
              <a:defRPr sz="2400" b="1" i="0">
                <a:solidFill>
                  <a:schemeClr val="bg1"/>
                </a:solidFill>
                <a:latin typeface="Sherman Sans Bold" pitchFamily="2" charset="77"/>
                <a:ea typeface="Sherman Sans Bold" pitchFamily="2" charset="77"/>
              </a:defRPr>
            </a:lvl1pPr>
            <a:lvl2pPr marL="0" indent="0">
              <a:lnSpc>
                <a:spcPts val="1800"/>
              </a:lnSpc>
              <a:spcBef>
                <a:spcPts val="600"/>
              </a:spcBef>
              <a:buNone/>
              <a:defRPr sz="1600" b="1" i="0">
                <a:solidFill>
                  <a:schemeClr val="bg1"/>
                </a:solidFill>
                <a:latin typeface="Sherman Sans Bold" pitchFamily="2" charset="77"/>
                <a:ea typeface="Sherman Sans Bold" pitchFamily="2" charset="77"/>
              </a:defRPr>
            </a:lvl2pPr>
            <a:lvl3pPr marL="0" indent="0">
              <a:lnSpc>
                <a:spcPts val="1800"/>
              </a:lnSpc>
              <a:spcBef>
                <a:spcPts val="0"/>
              </a:spcBef>
              <a:buNone/>
              <a:defRPr sz="1600" b="0" i="0">
                <a:solidFill>
                  <a:schemeClr val="bg1"/>
                </a:solidFill>
                <a:latin typeface="Sherman Sans Book" pitchFamily="2" charset="77"/>
                <a:ea typeface="Sherman Sans Book" pitchFamily="2" charset="77"/>
              </a:defRPr>
            </a:lvl3pPr>
            <a:lvl4pPr marL="0" indent="0">
              <a:lnSpc>
                <a:spcPts val="1800"/>
              </a:lnSpc>
              <a:spcBef>
                <a:spcPts val="600"/>
              </a:spcBef>
              <a:buNone/>
              <a:defRPr sz="1400" b="0" i="0">
                <a:solidFill>
                  <a:schemeClr val="bg1"/>
                </a:solidFill>
                <a:latin typeface="Sherman Sans Book" pitchFamily="2" charset="77"/>
                <a:ea typeface="Sherman Sans Book" pitchFamily="2" charset="77"/>
              </a:defRPr>
            </a:lvl4pPr>
          </a:lstStyle>
          <a:p>
            <a:pPr lvl="0"/>
            <a:r>
              <a:rPr lang="en-US" dirty="0"/>
              <a:t>Event #1</a:t>
            </a:r>
          </a:p>
          <a:p>
            <a:pPr lvl="1"/>
            <a:r>
              <a:rPr lang="en-US" dirty="0"/>
              <a:t>MONDAY FEB 24</a:t>
            </a:r>
          </a:p>
          <a:p>
            <a:pPr lvl="2"/>
            <a:r>
              <a:rPr lang="en-US" dirty="0"/>
              <a:t>X:XX-X:XX PM</a:t>
            </a:r>
          </a:p>
          <a:p>
            <a:pPr lvl="3"/>
            <a:r>
              <a:rPr lang="en-US" dirty="0"/>
              <a:t>Room, Building Name</a:t>
            </a:r>
          </a:p>
        </p:txBody>
      </p:sp>
      <p:sp>
        <p:nvSpPr>
          <p:cNvPr id="15" name="Text Placeholder 18">
            <a:extLst>
              <a:ext uri="{FF2B5EF4-FFF2-40B4-BE49-F238E27FC236}">
                <a16:creationId xmlns:a16="http://schemas.microsoft.com/office/drawing/2014/main" id="{7AC135FC-E3E5-574C-AF01-5DE1E823D829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74675" y="6136699"/>
            <a:ext cx="3982551" cy="1217324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buNone/>
              <a:defRPr sz="2400" b="1" i="0">
                <a:solidFill>
                  <a:schemeClr val="bg1"/>
                </a:solidFill>
                <a:latin typeface="Sherman Sans Bold" pitchFamily="2" charset="77"/>
                <a:ea typeface="Sherman Sans Bold" pitchFamily="2" charset="77"/>
              </a:defRPr>
            </a:lvl1pPr>
            <a:lvl2pPr marL="0" indent="0">
              <a:lnSpc>
                <a:spcPts val="1800"/>
              </a:lnSpc>
              <a:spcBef>
                <a:spcPts val="600"/>
              </a:spcBef>
              <a:buNone/>
              <a:defRPr sz="1600" b="1" i="0">
                <a:solidFill>
                  <a:schemeClr val="bg1"/>
                </a:solidFill>
                <a:latin typeface="Sherman Sans Bold" pitchFamily="2" charset="77"/>
                <a:ea typeface="Sherman Sans Bold" pitchFamily="2" charset="77"/>
              </a:defRPr>
            </a:lvl2pPr>
            <a:lvl3pPr marL="0" indent="0">
              <a:lnSpc>
                <a:spcPts val="1800"/>
              </a:lnSpc>
              <a:spcBef>
                <a:spcPts val="0"/>
              </a:spcBef>
              <a:buNone/>
              <a:defRPr sz="1600" b="0" i="0">
                <a:solidFill>
                  <a:schemeClr val="bg1"/>
                </a:solidFill>
                <a:latin typeface="Sherman Sans Book" pitchFamily="2" charset="77"/>
                <a:ea typeface="Sherman Sans Book" pitchFamily="2" charset="77"/>
              </a:defRPr>
            </a:lvl3pPr>
            <a:lvl4pPr marL="0" indent="0">
              <a:lnSpc>
                <a:spcPts val="1800"/>
              </a:lnSpc>
              <a:spcBef>
                <a:spcPts val="600"/>
              </a:spcBef>
              <a:buNone/>
              <a:defRPr sz="1400" b="0" i="0">
                <a:solidFill>
                  <a:schemeClr val="bg1"/>
                </a:solidFill>
                <a:latin typeface="Sherman Sans Book" pitchFamily="2" charset="77"/>
                <a:ea typeface="Sherman Sans Book" pitchFamily="2" charset="77"/>
              </a:defRPr>
            </a:lvl4pPr>
          </a:lstStyle>
          <a:p>
            <a:pPr lvl="0"/>
            <a:r>
              <a:rPr lang="en-US" dirty="0"/>
              <a:t>Event #3</a:t>
            </a:r>
          </a:p>
          <a:p>
            <a:pPr lvl="1"/>
            <a:r>
              <a:rPr lang="en-US" dirty="0"/>
              <a:t>MONDAY FEB 24</a:t>
            </a:r>
          </a:p>
          <a:p>
            <a:pPr lvl="2"/>
            <a:r>
              <a:rPr lang="en-US" dirty="0"/>
              <a:t>X:XX-X:XX PM</a:t>
            </a:r>
          </a:p>
          <a:p>
            <a:pPr lvl="3"/>
            <a:r>
              <a:rPr lang="en-US" dirty="0"/>
              <a:t>Room, Building Name</a:t>
            </a:r>
          </a:p>
        </p:txBody>
      </p:sp>
      <p:sp>
        <p:nvSpPr>
          <p:cNvPr id="17" name="Text Placeholder 18">
            <a:extLst>
              <a:ext uri="{FF2B5EF4-FFF2-40B4-BE49-F238E27FC236}">
                <a16:creationId xmlns:a16="http://schemas.microsoft.com/office/drawing/2014/main" id="{85901862-4B87-5B48-8258-A4737C9E4994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574675" y="4475163"/>
            <a:ext cx="3982551" cy="1217324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buNone/>
              <a:defRPr sz="2400" b="1" i="0">
                <a:solidFill>
                  <a:schemeClr val="bg1"/>
                </a:solidFill>
                <a:latin typeface="Sherman Sans Bold" pitchFamily="2" charset="77"/>
                <a:ea typeface="Sherman Sans Bold" pitchFamily="2" charset="77"/>
              </a:defRPr>
            </a:lvl1pPr>
            <a:lvl2pPr marL="0" indent="0">
              <a:lnSpc>
                <a:spcPts val="1800"/>
              </a:lnSpc>
              <a:spcBef>
                <a:spcPts val="600"/>
              </a:spcBef>
              <a:buNone/>
              <a:defRPr sz="1500" b="1" i="0">
                <a:solidFill>
                  <a:schemeClr val="bg1"/>
                </a:solidFill>
                <a:latin typeface="Sherman Sans Bold" pitchFamily="2" charset="77"/>
                <a:ea typeface="Sherman Sans Bold" pitchFamily="2" charset="77"/>
              </a:defRPr>
            </a:lvl2pPr>
            <a:lvl3pPr marL="0" indent="0">
              <a:lnSpc>
                <a:spcPts val="1800"/>
              </a:lnSpc>
              <a:spcBef>
                <a:spcPts val="0"/>
              </a:spcBef>
              <a:buNone/>
              <a:defRPr sz="1600" b="0" i="0">
                <a:solidFill>
                  <a:schemeClr val="bg1"/>
                </a:solidFill>
                <a:latin typeface="Sherman Sans Book" pitchFamily="2" charset="77"/>
                <a:ea typeface="Sherman Sans Book" pitchFamily="2" charset="77"/>
              </a:defRPr>
            </a:lvl3pPr>
            <a:lvl4pPr marL="0" indent="0">
              <a:lnSpc>
                <a:spcPts val="1800"/>
              </a:lnSpc>
              <a:spcBef>
                <a:spcPts val="600"/>
              </a:spcBef>
              <a:buNone/>
              <a:defRPr sz="1400" b="0" i="0">
                <a:solidFill>
                  <a:schemeClr val="bg1"/>
                </a:solidFill>
                <a:latin typeface="Sherman Sans Book" pitchFamily="2" charset="77"/>
                <a:ea typeface="Sherman Sans Book" pitchFamily="2" charset="77"/>
              </a:defRPr>
            </a:lvl4pPr>
            <a:lvl5pPr marL="0" indent="0">
              <a:lnSpc>
                <a:spcPts val="1460"/>
              </a:lnSpc>
              <a:spcBef>
                <a:spcPts val="0"/>
              </a:spcBef>
              <a:buNone/>
              <a:defRPr sz="1800" b="1" i="0">
                <a:solidFill>
                  <a:schemeClr val="bg1"/>
                </a:solidFill>
                <a:latin typeface="Sherman Sans Bold" pitchFamily="2" charset="77"/>
                <a:ea typeface="Sherman Sans Bold" pitchFamily="2" charset="77"/>
              </a:defRPr>
            </a:lvl5pPr>
          </a:lstStyle>
          <a:p>
            <a:pPr lvl="0"/>
            <a:r>
              <a:rPr lang="en-US" dirty="0"/>
              <a:t>Event #2</a:t>
            </a:r>
          </a:p>
          <a:p>
            <a:pPr lvl="1"/>
            <a:r>
              <a:rPr lang="en-US" dirty="0"/>
              <a:t>MONDAY FEB 24</a:t>
            </a:r>
          </a:p>
          <a:p>
            <a:pPr lvl="2"/>
            <a:r>
              <a:rPr lang="en-US" dirty="0"/>
              <a:t>X:XX-X:XX PM</a:t>
            </a:r>
          </a:p>
          <a:p>
            <a:pPr lvl="3"/>
            <a:r>
              <a:rPr lang="en-US" dirty="0"/>
              <a:t>Room, Building Name</a:t>
            </a:r>
          </a:p>
        </p:txBody>
      </p:sp>
      <p:sp>
        <p:nvSpPr>
          <p:cNvPr id="18" name="Text Placeholder 4">
            <a:extLst>
              <a:ext uri="{FF2B5EF4-FFF2-40B4-BE49-F238E27FC236}">
                <a16:creationId xmlns:a16="http://schemas.microsoft.com/office/drawing/2014/main" id="{2A15D539-C950-C643-9475-6FDD0B91A5FD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74415" y="8270698"/>
            <a:ext cx="3982551" cy="619301"/>
          </a:xfrm>
          <a:prstGeom prst="rect">
            <a:avLst/>
          </a:prstGeom>
        </p:spPr>
        <p:txBody>
          <a:bodyPr lIns="0" tIns="0" rIns="0" bIns="0" anchor="ctr" anchorCtr="0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 b="0" i="0">
                <a:solidFill>
                  <a:schemeClr val="accent1"/>
                </a:solidFill>
                <a:latin typeface="Sherman Sans Book" pitchFamily="2" charset="77"/>
                <a:ea typeface="Sherman Sans Book" pitchFamily="2" charset="77"/>
              </a:defRPr>
            </a:lvl1pPr>
          </a:lstStyle>
          <a:p>
            <a:r>
              <a:rPr lang="en-US" dirty="0"/>
              <a:t>Learn more at [website name] [URL].</a:t>
            </a:r>
          </a:p>
        </p:txBody>
      </p:sp>
    </p:spTree>
    <p:extLst>
      <p:ext uri="{BB962C8B-B14F-4D97-AF65-F5344CB8AC3E}">
        <p14:creationId xmlns:p14="http://schemas.microsoft.com/office/powerpoint/2010/main" val="6274779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 Speak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11">
            <a:extLst>
              <a:ext uri="{FF2B5EF4-FFF2-40B4-BE49-F238E27FC236}">
                <a16:creationId xmlns:a16="http://schemas.microsoft.com/office/drawing/2014/main" id="{60433AD2-469E-3048-BDF2-7B66F137A3BC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74415" y="351952"/>
            <a:ext cx="3983071" cy="2206769"/>
          </a:xfrm>
          <a:prstGeom prst="rect">
            <a:avLst/>
          </a:prstGeom>
        </p:spPr>
        <p:txBody>
          <a:bodyPr lIns="0" tIns="0" rIns="0" bIns="0" anchor="ctr" anchorCtr="0">
            <a:normAutofit/>
          </a:bodyPr>
          <a:lstStyle>
            <a:lvl1pPr marL="0" indent="0">
              <a:lnSpc>
                <a:spcPts val="5200"/>
              </a:lnSpc>
              <a:spcBef>
                <a:spcPts val="0"/>
              </a:spcBef>
              <a:buNone/>
              <a:defRPr sz="6000" b="0" i="0">
                <a:solidFill>
                  <a:schemeClr val="tx2"/>
                </a:solidFill>
                <a:latin typeface="Sherman Sans Bold" pitchFamily="2" charset="77"/>
                <a:ea typeface="Sherman Sans Bold" pitchFamily="2" charset="77"/>
              </a:defRPr>
            </a:lvl1pPr>
            <a:lvl2pPr marL="0" indent="0">
              <a:lnSpc>
                <a:spcPts val="2200"/>
              </a:lnSpc>
              <a:spcBef>
                <a:spcPts val="0"/>
              </a:spcBef>
              <a:buNone/>
              <a:defRPr sz="2100" b="1" i="0">
                <a:solidFill>
                  <a:schemeClr val="accent1"/>
                </a:solidFill>
                <a:latin typeface="Sherman Sans Bold" pitchFamily="2" charset="77"/>
                <a:ea typeface="Sherman Sans Bold" pitchFamily="2" charset="77"/>
              </a:defRPr>
            </a:lvl2pPr>
            <a:lvl5pPr>
              <a:lnSpc>
                <a:spcPts val="3800"/>
              </a:lnSpc>
              <a:defRPr sz="3600" b="1" i="0">
                <a:solidFill>
                  <a:schemeClr val="tx2"/>
                </a:solidFill>
                <a:latin typeface="Sherman Sans Bold" pitchFamily="2" charset="77"/>
                <a:ea typeface="Sherman Sans Bold" pitchFamily="2" charset="77"/>
              </a:defRPr>
            </a:lvl5pPr>
          </a:lstStyle>
          <a:p>
            <a:pPr lvl="0"/>
            <a:r>
              <a:rPr lang="en-US" dirty="0"/>
              <a:t>Event</a:t>
            </a:r>
          </a:p>
          <a:p>
            <a:pPr lvl="0"/>
            <a:r>
              <a:rPr lang="en-US" dirty="0"/>
              <a:t>Name</a:t>
            </a:r>
          </a:p>
        </p:txBody>
      </p:sp>
      <p:sp>
        <p:nvSpPr>
          <p:cNvPr id="12" name="Text Placeholder 4">
            <a:extLst>
              <a:ext uri="{FF2B5EF4-FFF2-40B4-BE49-F238E27FC236}">
                <a16:creationId xmlns:a16="http://schemas.microsoft.com/office/drawing/2014/main" id="{0193EC77-F494-3D4A-80EC-511F0BBA6B28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74415" y="8270698"/>
            <a:ext cx="3982551" cy="619301"/>
          </a:xfrm>
          <a:prstGeom prst="rect">
            <a:avLst/>
          </a:prstGeom>
        </p:spPr>
        <p:txBody>
          <a:bodyPr lIns="0" tIns="0" rIns="0" bIns="0" anchor="ctr" anchorCtr="0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 b="0" i="0">
                <a:solidFill>
                  <a:schemeClr val="bg1"/>
                </a:solidFill>
                <a:latin typeface="Sherman Sans Book" pitchFamily="2" charset="77"/>
                <a:ea typeface="Sherman Sans Book" pitchFamily="2" charset="77"/>
              </a:defRPr>
            </a:lvl1pPr>
          </a:lstStyle>
          <a:p>
            <a:r>
              <a:rPr lang="en-US" dirty="0"/>
              <a:t>Learn more at [website name] [URL].</a:t>
            </a:r>
          </a:p>
        </p:txBody>
      </p:sp>
      <p:sp>
        <p:nvSpPr>
          <p:cNvPr id="9" name="Text Placeholder 18">
            <a:extLst>
              <a:ext uri="{FF2B5EF4-FFF2-40B4-BE49-F238E27FC236}">
                <a16:creationId xmlns:a16="http://schemas.microsoft.com/office/drawing/2014/main" id="{BDA74A99-1673-6D4D-8F17-3FFE4521AD0B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574675" y="3390897"/>
            <a:ext cx="3982551" cy="4220635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buNone/>
              <a:defRPr sz="5000" b="1" i="0">
                <a:solidFill>
                  <a:schemeClr val="accent1"/>
                </a:solidFill>
                <a:latin typeface="Sherman Sans Bold" pitchFamily="2" charset="77"/>
                <a:ea typeface="Sherman Sans Bold" pitchFamily="2" charset="77"/>
              </a:defRPr>
            </a:lvl1pPr>
            <a:lvl2pPr marL="0" indent="0">
              <a:lnSpc>
                <a:spcPts val="9500"/>
              </a:lnSpc>
              <a:spcBef>
                <a:spcPts val="0"/>
              </a:spcBef>
              <a:buNone/>
              <a:defRPr sz="9500" b="1" i="0">
                <a:solidFill>
                  <a:schemeClr val="accent1"/>
                </a:solidFill>
                <a:latin typeface="Sherman Sans Bold" pitchFamily="2" charset="77"/>
                <a:ea typeface="Sherman Sans Bold" pitchFamily="2" charset="77"/>
              </a:defRPr>
            </a:lvl2pPr>
            <a:lvl3pPr marL="0" indent="0">
              <a:lnSpc>
                <a:spcPts val="3200"/>
              </a:lnSpc>
              <a:spcBef>
                <a:spcPts val="0"/>
              </a:spcBef>
              <a:buNone/>
              <a:defRPr sz="4500" b="0" i="0">
                <a:solidFill>
                  <a:schemeClr val="accent1"/>
                </a:solidFill>
                <a:latin typeface="Sherman Sans Book" pitchFamily="2" charset="77"/>
                <a:ea typeface="Sherman Sans Book" pitchFamily="2" charset="77"/>
              </a:defRPr>
            </a:lvl3pPr>
            <a:lvl4pPr marL="0" indent="0">
              <a:lnSpc>
                <a:spcPts val="2700"/>
              </a:lnSpc>
              <a:spcBef>
                <a:spcPts val="0"/>
              </a:spcBef>
              <a:buNone/>
              <a:defRPr sz="2400" b="0" i="0">
                <a:solidFill>
                  <a:schemeClr val="accent1"/>
                </a:solidFill>
                <a:latin typeface="Sherman Sans Book" pitchFamily="2" charset="77"/>
                <a:ea typeface="Sherman Sans Book" pitchFamily="2" charset="77"/>
              </a:defRPr>
            </a:lvl4pPr>
          </a:lstStyle>
          <a:p>
            <a:pPr lvl="0"/>
            <a:r>
              <a:rPr lang="en-US" dirty="0"/>
              <a:t>Event Info</a:t>
            </a:r>
          </a:p>
          <a:p>
            <a:pPr lvl="1"/>
            <a:r>
              <a:rPr lang="en-US" dirty="0"/>
              <a:t>FEB 28</a:t>
            </a:r>
          </a:p>
          <a:p>
            <a:pPr lvl="2"/>
            <a:r>
              <a:rPr lang="en-US" dirty="0"/>
              <a:t>X:XX-X:XX PM</a:t>
            </a:r>
          </a:p>
          <a:p>
            <a:pPr lvl="2"/>
            <a:endParaRPr lang="en-US" dirty="0"/>
          </a:p>
          <a:p>
            <a:pPr lvl="3"/>
            <a:r>
              <a:rPr lang="en-US" dirty="0"/>
              <a:t>Room, Building Names</a:t>
            </a:r>
          </a:p>
        </p:txBody>
      </p:sp>
      <p:sp>
        <p:nvSpPr>
          <p:cNvPr id="5" name="Text Placeholder 11">
            <a:extLst>
              <a:ext uri="{FF2B5EF4-FFF2-40B4-BE49-F238E27FC236}">
                <a16:creationId xmlns:a16="http://schemas.microsoft.com/office/drawing/2014/main" id="{DF8E9CEB-AB4D-D64F-B41D-2CD9F6A9C1B4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574415" y="370108"/>
            <a:ext cx="3983071" cy="281005"/>
          </a:xfrm>
          <a:prstGeom prst="rect">
            <a:avLst/>
          </a:prstGeom>
        </p:spPr>
        <p:txBody>
          <a:bodyPr lIns="0" tIns="0" rIns="0" bIns="0" anchor="ctr" anchorCtr="0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100" b="0" i="0">
                <a:solidFill>
                  <a:schemeClr val="accent1"/>
                </a:solidFill>
                <a:latin typeface="Sherman Sans Bold" pitchFamily="2" charset="77"/>
                <a:ea typeface="Sherman Sans Bold" pitchFamily="2" charset="77"/>
              </a:defRPr>
            </a:lvl1pPr>
            <a:lvl2pPr marL="0" indent="0">
              <a:lnSpc>
                <a:spcPts val="2520"/>
              </a:lnSpc>
              <a:spcBef>
                <a:spcPts val="0"/>
              </a:spcBef>
              <a:buNone/>
              <a:defRPr sz="2100" b="1" i="0">
                <a:solidFill>
                  <a:schemeClr val="accent1"/>
                </a:solidFill>
                <a:latin typeface="Sherman Sans Bold" pitchFamily="2" charset="77"/>
                <a:ea typeface="Sherman Sans Bold" pitchFamily="2" charset="77"/>
              </a:defRPr>
            </a:lvl2pPr>
            <a:lvl5pPr>
              <a:lnSpc>
                <a:spcPts val="3800"/>
              </a:lnSpc>
              <a:defRPr sz="3600" b="1" i="0">
                <a:solidFill>
                  <a:schemeClr val="tx2"/>
                </a:solidFill>
                <a:latin typeface="Sherman Sans Bold" pitchFamily="2" charset="77"/>
                <a:ea typeface="Sherman Sans Bold" pitchFamily="2" charset="77"/>
              </a:defRPr>
            </a:lvl5pPr>
          </a:lstStyle>
          <a:p>
            <a:pPr lvl="0"/>
            <a:r>
              <a:rPr lang="en-US" dirty="0"/>
              <a:t>EVENT SUBHEADER</a:t>
            </a:r>
          </a:p>
        </p:txBody>
      </p:sp>
    </p:spTree>
    <p:extLst>
      <p:ext uri="{BB962C8B-B14F-4D97-AF65-F5344CB8AC3E}">
        <p14:creationId xmlns:p14="http://schemas.microsoft.com/office/powerpoint/2010/main" val="35343253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+ Speake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 Placeholder 4">
            <a:extLst>
              <a:ext uri="{FF2B5EF4-FFF2-40B4-BE49-F238E27FC236}">
                <a16:creationId xmlns:a16="http://schemas.microsoft.com/office/drawing/2014/main" id="{0193EC77-F494-3D4A-80EC-511F0BBA6B28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74415" y="8270698"/>
            <a:ext cx="3982551" cy="619301"/>
          </a:xfrm>
          <a:prstGeom prst="rect">
            <a:avLst/>
          </a:prstGeom>
        </p:spPr>
        <p:txBody>
          <a:bodyPr lIns="0" tIns="0" rIns="0" bIns="0" anchor="ctr" anchorCtr="0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 b="0" i="0">
                <a:solidFill>
                  <a:schemeClr val="bg1"/>
                </a:solidFill>
                <a:latin typeface="Sherman Sans Book" pitchFamily="2" charset="77"/>
                <a:ea typeface="Sherman Sans Book" pitchFamily="2" charset="77"/>
              </a:defRPr>
            </a:lvl1pPr>
          </a:lstStyle>
          <a:p>
            <a:r>
              <a:rPr lang="en-US" dirty="0"/>
              <a:t>Learn more at [website name] [URL].</a:t>
            </a:r>
          </a:p>
        </p:txBody>
      </p:sp>
      <p:sp>
        <p:nvSpPr>
          <p:cNvPr id="9" name="Text Placeholder 18">
            <a:extLst>
              <a:ext uri="{FF2B5EF4-FFF2-40B4-BE49-F238E27FC236}">
                <a16:creationId xmlns:a16="http://schemas.microsoft.com/office/drawing/2014/main" id="{BDA74A99-1673-6D4D-8F17-3FFE4521AD0B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574675" y="3390897"/>
            <a:ext cx="3982551" cy="4220635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buNone/>
              <a:defRPr sz="5000" b="1" i="0">
                <a:solidFill>
                  <a:schemeClr val="accent1"/>
                </a:solidFill>
                <a:latin typeface="Sherman Sans Bold" pitchFamily="2" charset="77"/>
                <a:ea typeface="Sherman Sans Bold" pitchFamily="2" charset="77"/>
              </a:defRPr>
            </a:lvl1pPr>
            <a:lvl2pPr marL="0" indent="0">
              <a:lnSpc>
                <a:spcPts val="8100"/>
              </a:lnSpc>
              <a:spcBef>
                <a:spcPts val="0"/>
              </a:spcBef>
              <a:buNone/>
              <a:defRPr sz="8000" b="1" i="0">
                <a:solidFill>
                  <a:schemeClr val="accent1"/>
                </a:solidFill>
                <a:latin typeface="Sherman Sans Bold" pitchFamily="2" charset="77"/>
                <a:ea typeface="Sherman Sans Bold" pitchFamily="2" charset="77"/>
              </a:defRPr>
            </a:lvl2pPr>
            <a:lvl3pPr marL="0" indent="0">
              <a:lnSpc>
                <a:spcPts val="3200"/>
              </a:lnSpc>
              <a:spcBef>
                <a:spcPts val="0"/>
              </a:spcBef>
              <a:buNone/>
              <a:defRPr sz="4500" b="0" i="0">
                <a:solidFill>
                  <a:schemeClr val="accent1"/>
                </a:solidFill>
                <a:latin typeface="Sherman Sans Book" pitchFamily="2" charset="77"/>
                <a:ea typeface="Sherman Sans Book" pitchFamily="2" charset="77"/>
              </a:defRPr>
            </a:lvl3pPr>
            <a:lvl4pPr marL="0" indent="0">
              <a:lnSpc>
                <a:spcPts val="2300"/>
              </a:lnSpc>
              <a:spcBef>
                <a:spcPts val="0"/>
              </a:spcBef>
              <a:buNone/>
              <a:defRPr sz="1800" b="0" i="0">
                <a:solidFill>
                  <a:schemeClr val="accent1"/>
                </a:solidFill>
                <a:latin typeface="Sherman Sans Book" pitchFamily="2" charset="77"/>
                <a:ea typeface="Sherman Sans Book" pitchFamily="2" charset="77"/>
              </a:defRPr>
            </a:lvl4pPr>
          </a:lstStyle>
          <a:p>
            <a:pPr lvl="0"/>
            <a:r>
              <a:rPr lang="en-US" dirty="0"/>
              <a:t>Event Info</a:t>
            </a:r>
          </a:p>
          <a:p>
            <a:pPr lvl="1"/>
            <a:r>
              <a:rPr lang="en-US" dirty="0"/>
              <a:t>APR 22</a:t>
            </a:r>
          </a:p>
          <a:p>
            <a:pPr lvl="2"/>
            <a:r>
              <a:rPr lang="en-US" dirty="0"/>
              <a:t>X:XX-X:XX PM</a:t>
            </a:r>
          </a:p>
          <a:p>
            <a:pPr lvl="2"/>
            <a:endParaRPr lang="en-US" dirty="0"/>
          </a:p>
          <a:p>
            <a:pPr lvl="3"/>
            <a:r>
              <a:rPr lang="en-US" dirty="0"/>
              <a:t>Room, Building Names</a:t>
            </a:r>
          </a:p>
        </p:txBody>
      </p:sp>
      <p:sp>
        <p:nvSpPr>
          <p:cNvPr id="6" name="Text Placeholder 11">
            <a:extLst>
              <a:ext uri="{FF2B5EF4-FFF2-40B4-BE49-F238E27FC236}">
                <a16:creationId xmlns:a16="http://schemas.microsoft.com/office/drawing/2014/main" id="{2635A30E-9B3B-0849-834F-86EB8B698F48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74415" y="156870"/>
            <a:ext cx="3983071" cy="1642194"/>
          </a:xfrm>
          <a:prstGeom prst="rect">
            <a:avLst/>
          </a:prstGeom>
        </p:spPr>
        <p:txBody>
          <a:bodyPr lIns="0" tIns="0" rIns="0" bIns="0" anchor="ctr" anchorCtr="0">
            <a:normAutofit/>
          </a:bodyPr>
          <a:lstStyle>
            <a:lvl1pPr marL="0" indent="0">
              <a:lnSpc>
                <a:spcPts val="4320"/>
              </a:lnSpc>
              <a:spcBef>
                <a:spcPts val="0"/>
              </a:spcBef>
              <a:buNone/>
              <a:defRPr sz="4600" b="0" i="0">
                <a:solidFill>
                  <a:schemeClr val="tx2"/>
                </a:solidFill>
                <a:latin typeface="Sherman Sans Bold" pitchFamily="2" charset="77"/>
                <a:ea typeface="Sherman Sans Bold" pitchFamily="2" charset="77"/>
              </a:defRPr>
            </a:lvl1pPr>
            <a:lvl5pPr>
              <a:lnSpc>
                <a:spcPts val="3800"/>
              </a:lnSpc>
              <a:defRPr sz="3600" b="1" i="0">
                <a:solidFill>
                  <a:schemeClr val="tx2"/>
                </a:solidFill>
                <a:latin typeface="Sherman Sans Bold" pitchFamily="2" charset="77"/>
                <a:ea typeface="Sherman Sans Bold" pitchFamily="2" charset="77"/>
              </a:defRPr>
            </a:lvl5pPr>
          </a:lstStyle>
          <a:p>
            <a:pPr lvl="0"/>
            <a:r>
              <a:rPr lang="en-US" dirty="0"/>
              <a:t>Event Name</a:t>
            </a:r>
          </a:p>
        </p:txBody>
      </p:sp>
      <p:sp>
        <p:nvSpPr>
          <p:cNvPr id="8" name="Text Placeholder 11">
            <a:extLst>
              <a:ext uri="{FF2B5EF4-FFF2-40B4-BE49-F238E27FC236}">
                <a16:creationId xmlns:a16="http://schemas.microsoft.com/office/drawing/2014/main" id="{ED6725EA-9E83-B54F-B951-70ACA07F2E53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574415" y="337208"/>
            <a:ext cx="3983071" cy="281005"/>
          </a:xfrm>
          <a:prstGeom prst="rect">
            <a:avLst/>
          </a:prstGeom>
        </p:spPr>
        <p:txBody>
          <a:bodyPr lIns="0" tIns="0" rIns="0" bIns="0" anchor="ctr" anchorCtr="0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 b="0" i="0">
                <a:solidFill>
                  <a:schemeClr val="accent1"/>
                </a:solidFill>
                <a:latin typeface="Sherman Sans Bold" pitchFamily="2" charset="77"/>
                <a:ea typeface="Sherman Sans Bold" pitchFamily="2" charset="77"/>
              </a:defRPr>
            </a:lvl1pPr>
            <a:lvl2pPr marL="0" indent="0">
              <a:lnSpc>
                <a:spcPts val="2520"/>
              </a:lnSpc>
              <a:spcBef>
                <a:spcPts val="0"/>
              </a:spcBef>
              <a:buNone/>
              <a:defRPr sz="1600" b="1" i="0">
                <a:solidFill>
                  <a:schemeClr val="accent1"/>
                </a:solidFill>
                <a:latin typeface="Sherman Sans Bold" pitchFamily="2" charset="77"/>
                <a:ea typeface="Sherman Sans Bold" pitchFamily="2" charset="77"/>
              </a:defRPr>
            </a:lvl2pPr>
            <a:lvl5pPr>
              <a:lnSpc>
                <a:spcPts val="3800"/>
              </a:lnSpc>
              <a:defRPr sz="3600" b="1" i="0">
                <a:solidFill>
                  <a:schemeClr val="tx2"/>
                </a:solidFill>
                <a:latin typeface="Sherman Sans Bold" pitchFamily="2" charset="77"/>
                <a:ea typeface="Sherman Sans Bold" pitchFamily="2" charset="77"/>
              </a:defRPr>
            </a:lvl5pPr>
          </a:lstStyle>
          <a:p>
            <a:pPr lvl="0"/>
            <a:r>
              <a:rPr lang="en-US" dirty="0"/>
              <a:t>EVENT SUBHEADER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FF62F68-C408-AC48-9EE0-67E2FDCCACA0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574675" y="1813968"/>
            <a:ext cx="3983038" cy="917763"/>
          </a:xfrm>
          <a:prstGeom prst="rect">
            <a:avLst/>
          </a:prstGeom>
        </p:spPr>
        <p:txBody>
          <a:bodyPr lIns="0" tIns="0" rIns="0" bIns="0" anchor="ctr" anchorCtr="0">
            <a:normAutofit/>
          </a:bodyPr>
          <a:lstStyle>
            <a:lvl1pPr marL="0" marR="0" indent="0" algn="l" defTabSz="914355" rtl="0" eaLnBrk="1" fontAlgn="auto" latinLnBrk="0" hangingPunct="1">
              <a:lnSpc>
                <a:spcPts val="212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700" b="0" i="0">
                <a:solidFill>
                  <a:schemeClr val="accent1"/>
                </a:solidFill>
                <a:latin typeface="Sherman Sans Book" pitchFamily="2" charset="77"/>
                <a:ea typeface="Sherman Sans Book" pitchFamily="2" charset="77"/>
              </a:defRPr>
            </a:lvl1pPr>
          </a:lstStyle>
          <a:p>
            <a:pPr marL="0" marR="0" lvl="0" indent="0" algn="l" defTabSz="914355" rtl="0" eaLnBrk="1" fontAlgn="auto" latinLnBrk="0" hangingPunct="1">
              <a:lnSpc>
                <a:spcPts val="212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Speaker Names and Graduation Year (if alumni) </a:t>
            </a:r>
          </a:p>
        </p:txBody>
      </p:sp>
    </p:spTree>
    <p:extLst>
      <p:ext uri="{BB962C8B-B14F-4D97-AF65-F5344CB8AC3E}">
        <p14:creationId xmlns:p14="http://schemas.microsoft.com/office/powerpoint/2010/main" val="123853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5.xml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Relationship Id="rId6" Type="http://schemas.openxmlformats.org/officeDocument/2006/relationships/theme" Target="../theme/theme2.xml"/><Relationship Id="rId5" Type="http://schemas.openxmlformats.org/officeDocument/2006/relationships/slideLayout" Target="../slideLayouts/slideLayout7.xml"/><Relationship Id="rId4" Type="http://schemas.openxmlformats.org/officeDocument/2006/relationships/slideLayout" Target="../slideLayouts/slideLayout6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0.xml"/><Relationship Id="rId2" Type="http://schemas.openxmlformats.org/officeDocument/2006/relationships/slideLayout" Target="../slideLayouts/slideLayout9.xml"/><Relationship Id="rId1" Type="http://schemas.openxmlformats.org/officeDocument/2006/relationships/slideLayout" Target="../slideLayouts/slideLayout8.xml"/><Relationship Id="rId6" Type="http://schemas.openxmlformats.org/officeDocument/2006/relationships/theme" Target="../theme/theme3.xml"/><Relationship Id="rId5" Type="http://schemas.openxmlformats.org/officeDocument/2006/relationships/slideLayout" Target="../slideLayouts/slideLayout12.xml"/><Relationship Id="rId4" Type="http://schemas.openxmlformats.org/officeDocument/2006/relationships/slideLayout" Target="../slideLayouts/slideLayout1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8A8CEF68-AB98-3C4D-8BC0-36632E04ECA0}"/>
              </a:ext>
            </a:extLst>
          </p:cNvPr>
          <p:cNvSpPr/>
          <p:nvPr userDrawn="1"/>
        </p:nvSpPr>
        <p:spPr>
          <a:xfrm>
            <a:off x="0" y="0"/>
            <a:ext cx="5148263" cy="9144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200"/>
          </a:p>
        </p:txBody>
      </p:sp>
    </p:spTree>
    <p:extLst>
      <p:ext uri="{BB962C8B-B14F-4D97-AF65-F5344CB8AC3E}">
        <p14:creationId xmlns:p14="http://schemas.microsoft.com/office/powerpoint/2010/main" val="19433033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6" r:id="rId2"/>
  </p:sldLayoutIdLst>
  <p:txStyles>
    <p:titleStyle>
      <a:lvl1pPr algn="l" defTabSz="514807" rtl="0" eaLnBrk="1" latinLnBrk="0" hangingPunct="1">
        <a:lnSpc>
          <a:spcPct val="90000"/>
        </a:lnSpc>
        <a:spcBef>
          <a:spcPct val="0"/>
        </a:spcBef>
        <a:buNone/>
        <a:defRPr sz="247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28702" indent="-128702" algn="l" defTabSz="514807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1576" kern="1200">
          <a:solidFill>
            <a:schemeClr val="tx1"/>
          </a:solidFill>
          <a:latin typeface="+mn-lt"/>
          <a:ea typeface="+mn-ea"/>
          <a:cs typeface="+mn-cs"/>
        </a:defRPr>
      </a:lvl1pPr>
      <a:lvl2pPr marL="386105" indent="-128702" algn="l" defTabSz="514807" rtl="0" eaLnBrk="1" latinLnBrk="0" hangingPunct="1">
        <a:lnSpc>
          <a:spcPct val="90000"/>
        </a:lnSpc>
        <a:spcBef>
          <a:spcPts val="282"/>
        </a:spcBef>
        <a:buFont typeface="Arial" panose="020B0604020202020204" pitchFamily="34" charset="0"/>
        <a:buChar char="•"/>
        <a:defRPr sz="1351" kern="1200">
          <a:solidFill>
            <a:schemeClr val="tx1"/>
          </a:solidFill>
          <a:latin typeface="+mn-lt"/>
          <a:ea typeface="+mn-ea"/>
          <a:cs typeface="+mn-cs"/>
        </a:defRPr>
      </a:lvl2pPr>
      <a:lvl3pPr marL="643509" indent="-128702" algn="l" defTabSz="514807" rtl="0" eaLnBrk="1" latinLnBrk="0" hangingPunct="1">
        <a:lnSpc>
          <a:spcPct val="90000"/>
        </a:lnSpc>
        <a:spcBef>
          <a:spcPts val="282"/>
        </a:spcBef>
        <a:buFont typeface="Arial" panose="020B0604020202020204" pitchFamily="34" charset="0"/>
        <a:buChar char="•"/>
        <a:defRPr sz="1126" kern="1200">
          <a:solidFill>
            <a:schemeClr val="tx1"/>
          </a:solidFill>
          <a:latin typeface="+mn-lt"/>
          <a:ea typeface="+mn-ea"/>
          <a:cs typeface="+mn-cs"/>
        </a:defRPr>
      </a:lvl3pPr>
      <a:lvl4pPr marL="900913" indent="-128702" algn="l" defTabSz="514807" rtl="0" eaLnBrk="1" latinLnBrk="0" hangingPunct="1">
        <a:lnSpc>
          <a:spcPct val="90000"/>
        </a:lnSpc>
        <a:spcBef>
          <a:spcPts val="282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158316" indent="-128702" algn="l" defTabSz="514807" rtl="0" eaLnBrk="1" latinLnBrk="0" hangingPunct="1">
        <a:lnSpc>
          <a:spcPct val="90000"/>
        </a:lnSpc>
        <a:spcBef>
          <a:spcPts val="282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415720" indent="-128702" algn="l" defTabSz="514807" rtl="0" eaLnBrk="1" latinLnBrk="0" hangingPunct="1">
        <a:lnSpc>
          <a:spcPct val="90000"/>
        </a:lnSpc>
        <a:spcBef>
          <a:spcPts val="282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673123" indent="-128702" algn="l" defTabSz="514807" rtl="0" eaLnBrk="1" latinLnBrk="0" hangingPunct="1">
        <a:lnSpc>
          <a:spcPct val="90000"/>
        </a:lnSpc>
        <a:spcBef>
          <a:spcPts val="282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930527" indent="-128702" algn="l" defTabSz="514807" rtl="0" eaLnBrk="1" latinLnBrk="0" hangingPunct="1">
        <a:lnSpc>
          <a:spcPct val="90000"/>
        </a:lnSpc>
        <a:spcBef>
          <a:spcPts val="282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187931" indent="-128702" algn="l" defTabSz="514807" rtl="0" eaLnBrk="1" latinLnBrk="0" hangingPunct="1">
        <a:lnSpc>
          <a:spcPct val="90000"/>
        </a:lnSpc>
        <a:spcBef>
          <a:spcPts val="282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14807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1pPr>
      <a:lvl2pPr marL="257404" algn="l" defTabSz="514807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2pPr>
      <a:lvl3pPr marL="514807" algn="l" defTabSz="514807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3pPr>
      <a:lvl4pPr marL="772211" algn="l" defTabSz="514807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029614" algn="l" defTabSz="514807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287018" algn="l" defTabSz="514807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544422" algn="l" defTabSz="514807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801825" algn="l" defTabSz="514807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059229" algn="l" defTabSz="514807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E54ED52A-56FA-754E-B48A-F5F80444AA68}"/>
              </a:ext>
            </a:extLst>
          </p:cNvPr>
          <p:cNvSpPr/>
          <p:nvPr userDrawn="1"/>
        </p:nvSpPr>
        <p:spPr>
          <a:xfrm>
            <a:off x="-1" y="0"/>
            <a:ext cx="5148263" cy="9144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20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A8CEF68-AB98-3C4D-8BC0-36632E04ECA0}"/>
              </a:ext>
            </a:extLst>
          </p:cNvPr>
          <p:cNvSpPr/>
          <p:nvPr userDrawn="1"/>
        </p:nvSpPr>
        <p:spPr>
          <a:xfrm>
            <a:off x="0" y="8001000"/>
            <a:ext cx="5148263" cy="1143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200"/>
          </a:p>
        </p:txBody>
      </p:sp>
    </p:spTree>
    <p:extLst>
      <p:ext uri="{BB962C8B-B14F-4D97-AF65-F5344CB8AC3E}">
        <p14:creationId xmlns:p14="http://schemas.microsoft.com/office/powerpoint/2010/main" val="1879006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1" r:id="rId2"/>
    <p:sldLayoutId id="2147483683" r:id="rId3"/>
    <p:sldLayoutId id="2147483673" r:id="rId4"/>
    <p:sldLayoutId id="2147483669" r:id="rId5"/>
  </p:sldLayoutIdLst>
  <p:txStyles>
    <p:titleStyle>
      <a:lvl1pPr algn="l" defTabSz="514807" rtl="0" eaLnBrk="1" latinLnBrk="0" hangingPunct="1">
        <a:lnSpc>
          <a:spcPct val="90000"/>
        </a:lnSpc>
        <a:spcBef>
          <a:spcPct val="0"/>
        </a:spcBef>
        <a:buNone/>
        <a:defRPr sz="247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28702" indent="-128702" algn="l" defTabSz="514807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1576" kern="1200">
          <a:solidFill>
            <a:schemeClr val="tx1"/>
          </a:solidFill>
          <a:latin typeface="+mn-lt"/>
          <a:ea typeface="+mn-ea"/>
          <a:cs typeface="+mn-cs"/>
        </a:defRPr>
      </a:lvl1pPr>
      <a:lvl2pPr marL="386105" indent="-128702" algn="l" defTabSz="514807" rtl="0" eaLnBrk="1" latinLnBrk="0" hangingPunct="1">
        <a:lnSpc>
          <a:spcPct val="90000"/>
        </a:lnSpc>
        <a:spcBef>
          <a:spcPts val="282"/>
        </a:spcBef>
        <a:buFont typeface="Arial" panose="020B0604020202020204" pitchFamily="34" charset="0"/>
        <a:buChar char="•"/>
        <a:defRPr sz="1351" kern="1200">
          <a:solidFill>
            <a:schemeClr val="tx1"/>
          </a:solidFill>
          <a:latin typeface="+mn-lt"/>
          <a:ea typeface="+mn-ea"/>
          <a:cs typeface="+mn-cs"/>
        </a:defRPr>
      </a:lvl2pPr>
      <a:lvl3pPr marL="643509" indent="-128702" algn="l" defTabSz="514807" rtl="0" eaLnBrk="1" latinLnBrk="0" hangingPunct="1">
        <a:lnSpc>
          <a:spcPct val="90000"/>
        </a:lnSpc>
        <a:spcBef>
          <a:spcPts val="282"/>
        </a:spcBef>
        <a:buFont typeface="Arial" panose="020B0604020202020204" pitchFamily="34" charset="0"/>
        <a:buChar char="•"/>
        <a:defRPr sz="1126" kern="1200">
          <a:solidFill>
            <a:schemeClr val="tx1"/>
          </a:solidFill>
          <a:latin typeface="+mn-lt"/>
          <a:ea typeface="+mn-ea"/>
          <a:cs typeface="+mn-cs"/>
        </a:defRPr>
      </a:lvl3pPr>
      <a:lvl4pPr marL="900913" indent="-128702" algn="l" defTabSz="514807" rtl="0" eaLnBrk="1" latinLnBrk="0" hangingPunct="1">
        <a:lnSpc>
          <a:spcPct val="90000"/>
        </a:lnSpc>
        <a:spcBef>
          <a:spcPts val="282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158316" indent="-128702" algn="l" defTabSz="514807" rtl="0" eaLnBrk="1" latinLnBrk="0" hangingPunct="1">
        <a:lnSpc>
          <a:spcPct val="90000"/>
        </a:lnSpc>
        <a:spcBef>
          <a:spcPts val="282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415720" indent="-128702" algn="l" defTabSz="514807" rtl="0" eaLnBrk="1" latinLnBrk="0" hangingPunct="1">
        <a:lnSpc>
          <a:spcPct val="90000"/>
        </a:lnSpc>
        <a:spcBef>
          <a:spcPts val="282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673123" indent="-128702" algn="l" defTabSz="514807" rtl="0" eaLnBrk="1" latinLnBrk="0" hangingPunct="1">
        <a:lnSpc>
          <a:spcPct val="90000"/>
        </a:lnSpc>
        <a:spcBef>
          <a:spcPts val="282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930527" indent="-128702" algn="l" defTabSz="514807" rtl="0" eaLnBrk="1" latinLnBrk="0" hangingPunct="1">
        <a:lnSpc>
          <a:spcPct val="90000"/>
        </a:lnSpc>
        <a:spcBef>
          <a:spcPts val="282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187931" indent="-128702" algn="l" defTabSz="514807" rtl="0" eaLnBrk="1" latinLnBrk="0" hangingPunct="1">
        <a:lnSpc>
          <a:spcPct val="90000"/>
        </a:lnSpc>
        <a:spcBef>
          <a:spcPts val="282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14807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1pPr>
      <a:lvl2pPr marL="257404" algn="l" defTabSz="514807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2pPr>
      <a:lvl3pPr marL="514807" algn="l" defTabSz="514807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3pPr>
      <a:lvl4pPr marL="772211" algn="l" defTabSz="514807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029614" algn="l" defTabSz="514807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287018" algn="l" defTabSz="514807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544422" algn="l" defTabSz="514807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801825" algn="l" defTabSz="514807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059229" algn="l" defTabSz="514807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8A8CEF68-AB98-3C4D-8BC0-36632E04ECA0}"/>
              </a:ext>
            </a:extLst>
          </p:cNvPr>
          <p:cNvSpPr/>
          <p:nvPr userDrawn="1"/>
        </p:nvSpPr>
        <p:spPr>
          <a:xfrm>
            <a:off x="0" y="8001000"/>
            <a:ext cx="5148263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200"/>
          </a:p>
        </p:txBody>
      </p:sp>
    </p:spTree>
    <p:extLst>
      <p:ext uri="{BB962C8B-B14F-4D97-AF65-F5344CB8AC3E}">
        <p14:creationId xmlns:p14="http://schemas.microsoft.com/office/powerpoint/2010/main" val="31874135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  <p:sldLayoutId id="2147483682" r:id="rId2"/>
    <p:sldLayoutId id="2147483675" r:id="rId3"/>
    <p:sldLayoutId id="2147483679" r:id="rId4"/>
    <p:sldLayoutId id="2147483680" r:id="rId5"/>
  </p:sldLayoutIdLst>
  <p:txStyles>
    <p:titleStyle>
      <a:lvl1pPr algn="l" defTabSz="514807" rtl="0" eaLnBrk="1" latinLnBrk="0" hangingPunct="1">
        <a:lnSpc>
          <a:spcPct val="90000"/>
        </a:lnSpc>
        <a:spcBef>
          <a:spcPct val="0"/>
        </a:spcBef>
        <a:buNone/>
        <a:defRPr sz="247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28702" indent="-128702" algn="l" defTabSz="514807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1576" kern="1200">
          <a:solidFill>
            <a:schemeClr val="tx1"/>
          </a:solidFill>
          <a:latin typeface="+mn-lt"/>
          <a:ea typeface="+mn-ea"/>
          <a:cs typeface="+mn-cs"/>
        </a:defRPr>
      </a:lvl1pPr>
      <a:lvl2pPr marL="386105" indent="-128702" algn="l" defTabSz="514807" rtl="0" eaLnBrk="1" latinLnBrk="0" hangingPunct="1">
        <a:lnSpc>
          <a:spcPct val="90000"/>
        </a:lnSpc>
        <a:spcBef>
          <a:spcPts val="282"/>
        </a:spcBef>
        <a:buFont typeface="Arial" panose="020B0604020202020204" pitchFamily="34" charset="0"/>
        <a:buChar char="•"/>
        <a:defRPr sz="1351" kern="1200">
          <a:solidFill>
            <a:schemeClr val="tx1"/>
          </a:solidFill>
          <a:latin typeface="+mn-lt"/>
          <a:ea typeface="+mn-ea"/>
          <a:cs typeface="+mn-cs"/>
        </a:defRPr>
      </a:lvl2pPr>
      <a:lvl3pPr marL="643509" indent="-128702" algn="l" defTabSz="514807" rtl="0" eaLnBrk="1" latinLnBrk="0" hangingPunct="1">
        <a:lnSpc>
          <a:spcPct val="90000"/>
        </a:lnSpc>
        <a:spcBef>
          <a:spcPts val="282"/>
        </a:spcBef>
        <a:buFont typeface="Arial" panose="020B0604020202020204" pitchFamily="34" charset="0"/>
        <a:buChar char="•"/>
        <a:defRPr sz="1126" kern="1200">
          <a:solidFill>
            <a:schemeClr val="tx1"/>
          </a:solidFill>
          <a:latin typeface="+mn-lt"/>
          <a:ea typeface="+mn-ea"/>
          <a:cs typeface="+mn-cs"/>
        </a:defRPr>
      </a:lvl3pPr>
      <a:lvl4pPr marL="900913" indent="-128702" algn="l" defTabSz="514807" rtl="0" eaLnBrk="1" latinLnBrk="0" hangingPunct="1">
        <a:lnSpc>
          <a:spcPct val="90000"/>
        </a:lnSpc>
        <a:spcBef>
          <a:spcPts val="282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158316" indent="-128702" algn="l" defTabSz="514807" rtl="0" eaLnBrk="1" latinLnBrk="0" hangingPunct="1">
        <a:lnSpc>
          <a:spcPct val="90000"/>
        </a:lnSpc>
        <a:spcBef>
          <a:spcPts val="282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415720" indent="-128702" algn="l" defTabSz="514807" rtl="0" eaLnBrk="1" latinLnBrk="0" hangingPunct="1">
        <a:lnSpc>
          <a:spcPct val="90000"/>
        </a:lnSpc>
        <a:spcBef>
          <a:spcPts val="282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673123" indent="-128702" algn="l" defTabSz="514807" rtl="0" eaLnBrk="1" latinLnBrk="0" hangingPunct="1">
        <a:lnSpc>
          <a:spcPct val="90000"/>
        </a:lnSpc>
        <a:spcBef>
          <a:spcPts val="282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930527" indent="-128702" algn="l" defTabSz="514807" rtl="0" eaLnBrk="1" latinLnBrk="0" hangingPunct="1">
        <a:lnSpc>
          <a:spcPct val="90000"/>
        </a:lnSpc>
        <a:spcBef>
          <a:spcPts val="282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187931" indent="-128702" algn="l" defTabSz="514807" rtl="0" eaLnBrk="1" latinLnBrk="0" hangingPunct="1">
        <a:lnSpc>
          <a:spcPct val="90000"/>
        </a:lnSpc>
        <a:spcBef>
          <a:spcPts val="282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14807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1pPr>
      <a:lvl2pPr marL="257404" algn="l" defTabSz="514807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2pPr>
      <a:lvl3pPr marL="514807" algn="l" defTabSz="514807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3pPr>
      <a:lvl4pPr marL="772211" algn="l" defTabSz="514807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029614" algn="l" defTabSz="514807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287018" algn="l" defTabSz="514807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544422" algn="l" defTabSz="514807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801825" algn="l" defTabSz="514807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059229" algn="l" defTabSz="514807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Picture 18">
            <a:extLst>
              <a:ext uri="{FF2B5EF4-FFF2-40B4-BE49-F238E27FC236}">
                <a16:creationId xmlns:a16="http://schemas.microsoft.com/office/drawing/2014/main" id="{4ED50E1E-423C-2DDE-57B4-9EF0D238AB8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154320"/>
            <a:ext cx="5162952" cy="5932776"/>
          </a:xfrm>
          <a:prstGeom prst="rect">
            <a:avLst/>
          </a:prstGeom>
        </p:spPr>
      </p:pic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6D1DDC14-B055-B045-A78B-BF8FE0EFA83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92188" y="128525"/>
            <a:ext cx="4963885" cy="2054432"/>
          </a:xfrm>
        </p:spPr>
        <p:txBody>
          <a:bodyPr>
            <a:normAutofit/>
          </a:bodyPr>
          <a:lstStyle/>
          <a:p>
            <a:pPr algn="ctr"/>
            <a:r>
              <a:rPr lang="en-US" sz="3200" b="1" i="1" dirty="0">
                <a:solidFill>
                  <a:srgbClr val="F76900"/>
                </a:solidFill>
              </a:rPr>
              <a:t>WELCOME TO STUDENT AND CAREER SERVICES</a:t>
            </a:r>
          </a:p>
        </p:txBody>
      </p:sp>
      <p:sp>
        <p:nvSpPr>
          <p:cNvPr id="16" name="Text Placeholder 4">
            <a:extLst>
              <a:ext uri="{FF2B5EF4-FFF2-40B4-BE49-F238E27FC236}">
                <a16:creationId xmlns:a16="http://schemas.microsoft.com/office/drawing/2014/main" id="{32AF810F-FAE2-4FC3-9995-3B507FB3B1B3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-1530118" y="7982292"/>
            <a:ext cx="7958252" cy="1161708"/>
          </a:xfrm>
        </p:spPr>
        <p:txBody>
          <a:bodyPr>
            <a:normAutofit/>
          </a:bodyPr>
          <a:lstStyle/>
          <a:p>
            <a:pPr algn="ctr"/>
            <a:r>
              <a:rPr lang="en-US" dirty="0"/>
              <a:t>School of Information Studies</a:t>
            </a:r>
          </a:p>
          <a:p>
            <a:pPr algn="ctr"/>
            <a:r>
              <a:rPr lang="en-US" dirty="0"/>
              <a:t>Syracuse University</a:t>
            </a:r>
          </a:p>
        </p:txBody>
      </p:sp>
    </p:spTree>
    <p:extLst>
      <p:ext uri="{BB962C8B-B14F-4D97-AF65-F5344CB8AC3E}">
        <p14:creationId xmlns:p14="http://schemas.microsoft.com/office/powerpoint/2010/main" val="973520290"/>
      </p:ext>
    </p:extLst>
  </p:cSld>
  <p:clrMapOvr>
    <a:masterClrMapping/>
  </p:clrMapOvr>
</p:sld>
</file>

<file path=ppt/theme/theme1.xml><?xml version="1.0" encoding="utf-8"?>
<a:theme xmlns:a="http://schemas.openxmlformats.org/drawingml/2006/main" name="Theme 2">
  <a:themeElements>
    <a:clrScheme name="Custom 7">
      <a:dk1>
        <a:srgbClr val="3F403F"/>
      </a:dk1>
      <a:lt1>
        <a:srgbClr val="FFFFFF"/>
      </a:lt1>
      <a:dk2>
        <a:srgbClr val="F76900"/>
      </a:dk2>
      <a:lt2>
        <a:srgbClr val="ADB3B8"/>
      </a:lt2>
      <a:accent1>
        <a:srgbClr val="000E54"/>
      </a:accent1>
      <a:accent2>
        <a:srgbClr val="FF431B"/>
      </a:accent2>
      <a:accent3>
        <a:srgbClr val="FF8E00"/>
      </a:accent3>
      <a:accent4>
        <a:srgbClr val="203299"/>
      </a:accent4>
      <a:accent5>
        <a:srgbClr val="5B9BD5"/>
      </a:accent5>
      <a:accent6>
        <a:srgbClr val="F76900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2" id="{C8332527-0123-9149-9853-94423347528B}" vid="{F87B30A8-C0F9-9D4B-B567-B4E898102DB9}"/>
    </a:ext>
  </a:extLst>
</a:theme>
</file>

<file path=ppt/theme/theme2.xml><?xml version="1.0" encoding="utf-8"?>
<a:theme xmlns:a="http://schemas.openxmlformats.org/drawingml/2006/main" name="Theme 3">
  <a:themeElements>
    <a:clrScheme name="Custom 7">
      <a:dk1>
        <a:srgbClr val="3F403F"/>
      </a:dk1>
      <a:lt1>
        <a:srgbClr val="FFFFFF"/>
      </a:lt1>
      <a:dk2>
        <a:srgbClr val="F76900"/>
      </a:dk2>
      <a:lt2>
        <a:srgbClr val="ADB3B8"/>
      </a:lt2>
      <a:accent1>
        <a:srgbClr val="000E54"/>
      </a:accent1>
      <a:accent2>
        <a:srgbClr val="FF431B"/>
      </a:accent2>
      <a:accent3>
        <a:srgbClr val="FF8E00"/>
      </a:accent3>
      <a:accent4>
        <a:srgbClr val="203299"/>
      </a:accent4>
      <a:accent5>
        <a:srgbClr val="5B9BD5"/>
      </a:accent5>
      <a:accent6>
        <a:srgbClr val="F76900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2" id="{C8332527-0123-9149-9853-94423347528B}" vid="{E6FB2935-EE18-7C4C-B4B3-CCF993F04CCA}"/>
    </a:ext>
  </a:extLst>
</a:theme>
</file>

<file path=ppt/theme/theme3.xml><?xml version="1.0" encoding="utf-8"?>
<a:theme xmlns:a="http://schemas.openxmlformats.org/drawingml/2006/main" name="Theme 4">
  <a:themeElements>
    <a:clrScheme name="Custom 7">
      <a:dk1>
        <a:srgbClr val="3F403F"/>
      </a:dk1>
      <a:lt1>
        <a:srgbClr val="FFFFFF"/>
      </a:lt1>
      <a:dk2>
        <a:srgbClr val="F76900"/>
      </a:dk2>
      <a:lt2>
        <a:srgbClr val="ADB3B8"/>
      </a:lt2>
      <a:accent1>
        <a:srgbClr val="000E54"/>
      </a:accent1>
      <a:accent2>
        <a:srgbClr val="FF431B"/>
      </a:accent2>
      <a:accent3>
        <a:srgbClr val="FF8E00"/>
      </a:accent3>
      <a:accent4>
        <a:srgbClr val="203299"/>
      </a:accent4>
      <a:accent5>
        <a:srgbClr val="5B9BD5"/>
      </a:accent5>
      <a:accent6>
        <a:srgbClr val="F76900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2" id="{C8332527-0123-9149-9853-94423347528B}" vid="{AFD95026-1FEC-4540-B43B-2BDEAE41891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Syracuse-University_Digital-Signage-Template_9-16</Template>
  <TotalTime>38</TotalTime>
  <Words>12</Words>
  <Application>Microsoft Office PowerPoint</Application>
  <PresentationFormat>Custom</PresentationFormat>
  <Paragraphs>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Calibri</vt:lpstr>
      <vt:lpstr>Sherman Sans Bold</vt:lpstr>
      <vt:lpstr>Sherman Sans Book</vt:lpstr>
      <vt:lpstr>Theme 2</vt:lpstr>
      <vt:lpstr>Theme 3</vt:lpstr>
      <vt:lpstr>Theme 4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Jeffrey Fouts</dc:creator>
  <cp:lastModifiedBy>Jeffrey Fouts</cp:lastModifiedBy>
  <cp:revision>5</cp:revision>
  <dcterms:created xsi:type="dcterms:W3CDTF">2022-01-06T14:49:34Z</dcterms:created>
  <dcterms:modified xsi:type="dcterms:W3CDTF">2026-02-24T13:46:18Z</dcterms:modified>
</cp:coreProperties>
</file>