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  <p:sldMasterId id="2147483668" r:id="rId2"/>
    <p:sldMasterId id="2147483674" r:id="rId3"/>
  </p:sldMasterIdLst>
  <p:sldIdLst>
    <p:sldId id="262" r:id="rId4"/>
  </p:sldIdLst>
  <p:sldSz cx="5148263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62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14"/>
    <p:restoredTop sz="97484"/>
  </p:normalViewPr>
  <p:slideViewPr>
    <p:cSldViewPr snapToGrid="0" snapToObjects="1" showGuides="1">
      <p:cViewPr varScale="1">
        <p:scale>
          <a:sx n="66" d="100"/>
          <a:sy n="66" d="100"/>
        </p:scale>
        <p:origin x="3522" y="78"/>
      </p:cViewPr>
      <p:guideLst>
        <p:guide orient="horz" pos="2880"/>
        <p:guide pos="162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6059" y="577432"/>
            <a:ext cx="3982811" cy="238791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7900"/>
              </a:lnSpc>
              <a:spcBef>
                <a:spcPts val="0"/>
              </a:spcBef>
              <a:buNone/>
              <a:defRPr sz="9600" b="0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3120"/>
              </a:lnSpc>
              <a:spcBef>
                <a:spcPts val="0"/>
              </a:spcBef>
              <a:buNone/>
              <a:defRPr sz="26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</a:t>
            </a:r>
          </a:p>
          <a:p>
            <a:pPr lvl="0"/>
            <a:r>
              <a:rPr lang="en-US" dirty="0"/>
              <a:t>NAME</a:t>
            </a:r>
          </a:p>
        </p:txBody>
      </p:sp>
      <p:sp>
        <p:nvSpPr>
          <p:cNvPr id="8" name="Text Placeholder 18">
            <a:extLst>
              <a:ext uri="{FF2B5EF4-FFF2-40B4-BE49-F238E27FC236}">
                <a16:creationId xmlns:a16="http://schemas.microsoft.com/office/drawing/2014/main" id="{F57164EA-BC8B-E44D-953B-54FEF6E35E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6189" y="3852867"/>
            <a:ext cx="3982551" cy="4833933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marR="0" indent="0" algn="l" defTabSz="514807" rtl="0" eaLnBrk="1" fontAlgn="auto" latinLnBrk="0" hangingPunct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5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1pPr>
            <a:lvl2pPr marL="0" indent="0">
              <a:lnSpc>
                <a:spcPts val="4320"/>
              </a:lnSpc>
              <a:spcBef>
                <a:spcPts val="0"/>
              </a:spcBef>
              <a:buNone/>
              <a:defRPr sz="36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312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6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600"/>
              </a:spcBef>
              <a:buNone/>
              <a:defRPr sz="14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Information</a:t>
            </a:r>
          </a:p>
          <a:p>
            <a:pPr lvl="0"/>
            <a:endParaRPr lang="en-US" dirty="0"/>
          </a:p>
          <a:p>
            <a:pPr marL="0" marR="0" lvl="1" indent="0" algn="l" defTabSz="51480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Contact info here [URL].</a:t>
            </a:r>
          </a:p>
          <a:p>
            <a:pPr lvl="0"/>
            <a:endParaRPr lang="en-US" dirty="0"/>
          </a:p>
          <a:p>
            <a:pPr marL="0" marR="0" lvl="2" indent="0" algn="l" defTabSz="51480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For more information, visit [URL].</a:t>
            </a:r>
          </a:p>
          <a:p>
            <a:pPr lvl="0"/>
            <a:endParaRPr lang="en-US" dirty="0"/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1515AF25-1FA9-CA46-A05B-9D898012DDA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6059" y="2619920"/>
            <a:ext cx="3982811" cy="345423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600" b="0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3120"/>
              </a:lnSpc>
              <a:spcBef>
                <a:spcPts val="0"/>
              </a:spcBef>
              <a:buNone/>
              <a:defRPr sz="26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 err="1"/>
              <a:t>Subheader</a:t>
            </a:r>
            <a:r>
              <a:rPr lang="en-US" dirty="0"/>
              <a:t> Name Here</a:t>
            </a:r>
          </a:p>
        </p:txBody>
      </p:sp>
    </p:spTree>
    <p:extLst>
      <p:ext uri="{BB962C8B-B14F-4D97-AF65-F5344CB8AC3E}">
        <p14:creationId xmlns:p14="http://schemas.microsoft.com/office/powerpoint/2010/main" val="1888791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peaker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588B61D-AF41-C24D-9EEB-DF1DB4F60FE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-1" y="2367477"/>
            <a:ext cx="5148263" cy="34290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24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DD751A-147D-1B4A-B728-0A78F447F7D2}"/>
              </a:ext>
            </a:extLst>
          </p:cNvPr>
          <p:cNvSpPr/>
          <p:nvPr userDrawn="1"/>
        </p:nvSpPr>
        <p:spPr>
          <a:xfrm flipV="1">
            <a:off x="0" y="5796364"/>
            <a:ext cx="5148263" cy="22033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746646"/>
            <a:ext cx="3983071" cy="1216314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4320"/>
              </a:lnSpc>
              <a:spcBef>
                <a:spcPts val="0"/>
              </a:spcBef>
              <a:buNone/>
              <a:defRPr sz="54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15" name="Text Placeholder 18">
            <a:extLst>
              <a:ext uri="{FF2B5EF4-FFF2-40B4-BE49-F238E27FC236}">
                <a16:creationId xmlns:a16="http://schemas.microsoft.com/office/drawing/2014/main" id="{7AC135FC-E3E5-574C-AF01-5DE1E823D82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4675" y="6112845"/>
            <a:ext cx="3982551" cy="180665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2940"/>
              </a:lnSpc>
              <a:spcBef>
                <a:spcPts val="0"/>
              </a:spcBef>
              <a:buNone/>
              <a:defRPr sz="30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000"/>
              </a:lnSpc>
              <a:spcBef>
                <a:spcPts val="1200"/>
              </a:spcBef>
              <a:buNone/>
              <a:defRPr sz="18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1800"/>
              </a:lnSpc>
              <a:spcBef>
                <a:spcPts val="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600"/>
              </a:spcBef>
              <a:buNone/>
              <a:defRPr sz="14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INFORMATION</a:t>
            </a:r>
          </a:p>
          <a:p>
            <a:pPr lvl="0"/>
            <a:r>
              <a:rPr lang="en-US" dirty="0"/>
              <a:t>X:XX-X:XX PM</a:t>
            </a:r>
          </a:p>
          <a:p>
            <a:pPr lvl="1"/>
            <a:r>
              <a:rPr lang="en-US" dirty="0"/>
              <a:t>Room, Building Name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2A15D539-C950-C643-9475-6FDD0B91A5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281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A922F2B4-0DAC-AA4A-BB93-C17622F9587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4415" y="564052"/>
            <a:ext cx="3983071" cy="281005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00" b="0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21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SUBHEADER</a:t>
            </a:r>
          </a:p>
        </p:txBody>
      </p:sp>
    </p:spTree>
    <p:extLst>
      <p:ext uri="{BB962C8B-B14F-4D97-AF65-F5344CB8AC3E}">
        <p14:creationId xmlns:p14="http://schemas.microsoft.com/office/powerpoint/2010/main" val="2035924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3 Speakers with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588B61D-AF41-C24D-9EEB-DF1DB4F60FE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2367477"/>
            <a:ext cx="2574132" cy="34290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20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C1B7D1FF-2015-8C47-A133-A7E50B38D2E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573507" y="2367477"/>
            <a:ext cx="2582313" cy="34290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20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DD751A-147D-1B4A-B728-0A78F447F7D2}"/>
              </a:ext>
            </a:extLst>
          </p:cNvPr>
          <p:cNvSpPr/>
          <p:nvPr userDrawn="1"/>
        </p:nvSpPr>
        <p:spPr>
          <a:xfrm flipV="1">
            <a:off x="0" y="5796364"/>
            <a:ext cx="5148263" cy="22033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156870"/>
            <a:ext cx="3983071" cy="1642194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4320"/>
              </a:lnSpc>
              <a:spcBef>
                <a:spcPts val="0"/>
              </a:spcBef>
              <a:buNone/>
              <a:defRPr sz="46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15" name="Text Placeholder 18">
            <a:extLst>
              <a:ext uri="{FF2B5EF4-FFF2-40B4-BE49-F238E27FC236}">
                <a16:creationId xmlns:a16="http://schemas.microsoft.com/office/drawing/2014/main" id="{7AC135FC-E3E5-574C-AF01-5DE1E823D82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4675" y="6112845"/>
            <a:ext cx="3982551" cy="180665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2940"/>
              </a:lnSpc>
              <a:spcBef>
                <a:spcPts val="0"/>
              </a:spcBef>
              <a:buNone/>
              <a:defRPr sz="30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000"/>
              </a:lnSpc>
              <a:spcBef>
                <a:spcPts val="1200"/>
              </a:spcBef>
              <a:buNone/>
              <a:defRPr sz="18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1800"/>
              </a:lnSpc>
              <a:spcBef>
                <a:spcPts val="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600"/>
              </a:spcBef>
              <a:buNone/>
              <a:defRPr sz="14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INFORMATION</a:t>
            </a:r>
          </a:p>
          <a:p>
            <a:pPr lvl="0"/>
            <a:r>
              <a:rPr lang="en-US" dirty="0"/>
              <a:t>X:XX-X:XX PM</a:t>
            </a:r>
          </a:p>
          <a:p>
            <a:pPr lvl="1"/>
            <a:r>
              <a:rPr lang="en-US" dirty="0"/>
              <a:t>Room, Building Name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2A15D539-C950-C643-9475-6FDD0B91A5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281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A922F2B4-0DAC-AA4A-BB93-C17622F9587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4415" y="348359"/>
            <a:ext cx="3983071" cy="264958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16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SUBHEADER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41F3C67-E059-2841-8826-A8F67807764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" y="5504323"/>
            <a:ext cx="1714498" cy="292099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11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259FA5DE-E477-3A46-B4E6-8676C2BE8FD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573507" y="5504323"/>
            <a:ext cx="1714498" cy="292099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11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4053306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+ Speakers with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588B61D-AF41-C24D-9EEB-DF1DB4F60FE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2367477"/>
            <a:ext cx="1714500" cy="19431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14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2477C03D-857D-9E4D-976D-25051E22E63A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433763" y="2367477"/>
            <a:ext cx="1714500" cy="19431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14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78AADB08-04A3-4F42-A4A4-0523D4478AA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720850" y="2367477"/>
            <a:ext cx="1711325" cy="19431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14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25" name="Picture Placeholder 5">
            <a:extLst>
              <a:ext uri="{FF2B5EF4-FFF2-40B4-BE49-F238E27FC236}">
                <a16:creationId xmlns:a16="http://schemas.microsoft.com/office/drawing/2014/main" id="{2C06D790-4F7B-5448-A086-9AADBC098034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0" y="4314825"/>
            <a:ext cx="1714500" cy="19431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14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26" name="Picture Placeholder 5">
            <a:extLst>
              <a:ext uri="{FF2B5EF4-FFF2-40B4-BE49-F238E27FC236}">
                <a16:creationId xmlns:a16="http://schemas.microsoft.com/office/drawing/2014/main" id="{ADDF9C93-48E8-054A-ABBD-89C1CCA538D3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433763" y="4314825"/>
            <a:ext cx="1714500" cy="19431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14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82147475-0846-A948-9A52-14A9EFE349E5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720850" y="4314825"/>
            <a:ext cx="1711325" cy="19431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14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71982F12-5386-1E4B-B62F-DA79F143D5E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0" y="4077914"/>
            <a:ext cx="1143000" cy="232661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9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A5B13C3E-A2B6-5B41-954B-31CBAD722FA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20850" y="4077914"/>
            <a:ext cx="1143000" cy="232661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9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61690EF6-4E85-4844-BEEE-45D07239E69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33763" y="4077914"/>
            <a:ext cx="1143000" cy="232661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9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358CD507-F2E5-9041-9530-711E5C4E050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0" y="6025264"/>
            <a:ext cx="1143000" cy="232661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9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42" name="Text Placeholder 35">
            <a:extLst>
              <a:ext uri="{FF2B5EF4-FFF2-40B4-BE49-F238E27FC236}">
                <a16:creationId xmlns:a16="http://schemas.microsoft.com/office/drawing/2014/main" id="{4564C506-EFFE-6745-8FAD-AE21E1B4D8C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720850" y="6025264"/>
            <a:ext cx="1143000" cy="232661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9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43" name="Text Placeholder 35">
            <a:extLst>
              <a:ext uri="{FF2B5EF4-FFF2-40B4-BE49-F238E27FC236}">
                <a16:creationId xmlns:a16="http://schemas.microsoft.com/office/drawing/2014/main" id="{31CA0147-F725-A94C-A32F-C36DF2A9585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33763" y="6025264"/>
            <a:ext cx="1143000" cy="232661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9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DD751A-147D-1B4A-B728-0A78F447F7D2}"/>
              </a:ext>
            </a:extLst>
          </p:cNvPr>
          <p:cNvSpPr/>
          <p:nvPr userDrawn="1"/>
        </p:nvSpPr>
        <p:spPr>
          <a:xfrm flipV="1">
            <a:off x="0" y="6248400"/>
            <a:ext cx="5148263" cy="17513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156870"/>
            <a:ext cx="3983071" cy="1642194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4320"/>
              </a:lnSpc>
              <a:spcBef>
                <a:spcPts val="0"/>
              </a:spcBef>
              <a:buNone/>
              <a:defRPr sz="46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15" name="Text Placeholder 18">
            <a:extLst>
              <a:ext uri="{FF2B5EF4-FFF2-40B4-BE49-F238E27FC236}">
                <a16:creationId xmlns:a16="http://schemas.microsoft.com/office/drawing/2014/main" id="{7AC135FC-E3E5-574C-AF01-5DE1E823D82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4675" y="6590657"/>
            <a:ext cx="3982551" cy="12890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2540"/>
              </a:lnSpc>
              <a:spcBef>
                <a:spcPts val="0"/>
              </a:spcBef>
              <a:buNone/>
              <a:defRPr sz="26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000"/>
              </a:lnSpc>
              <a:spcBef>
                <a:spcPts val="1000"/>
              </a:spcBef>
              <a:buNone/>
              <a:defRPr sz="16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1800"/>
              </a:lnSpc>
              <a:spcBef>
                <a:spcPts val="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600"/>
              </a:spcBef>
              <a:buNone/>
              <a:defRPr sz="14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INFORMATION</a:t>
            </a:r>
          </a:p>
          <a:p>
            <a:pPr lvl="0"/>
            <a:r>
              <a:rPr lang="en-US" dirty="0"/>
              <a:t>X:XX-X:XX PM</a:t>
            </a:r>
          </a:p>
          <a:p>
            <a:pPr lvl="1"/>
            <a:r>
              <a:rPr lang="en-US" dirty="0"/>
              <a:t>Room, Building Name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2A15D539-C950-C643-9475-6FDD0B91A5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281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A922F2B4-0DAC-AA4A-BB93-C17622F9587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4415" y="359510"/>
            <a:ext cx="3983071" cy="281005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16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SUBHEADER</a:t>
            </a:r>
          </a:p>
        </p:txBody>
      </p:sp>
    </p:spTree>
    <p:extLst>
      <p:ext uri="{BB962C8B-B14F-4D97-AF65-F5344CB8AC3E}">
        <p14:creationId xmlns:p14="http://schemas.microsoft.com/office/powerpoint/2010/main" val="2892311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162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675" y="816679"/>
            <a:ext cx="3982811" cy="182492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4600"/>
              </a:lnSpc>
              <a:spcBef>
                <a:spcPts val="0"/>
              </a:spcBef>
              <a:buNone/>
              <a:defRPr sz="5500" b="0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 </a:t>
            </a:r>
          </a:p>
          <a:p>
            <a:pPr lvl="0"/>
            <a:r>
              <a:rPr lang="en-US" dirty="0"/>
              <a:t>HERE</a:t>
            </a:r>
          </a:p>
        </p:txBody>
      </p:sp>
      <p:sp>
        <p:nvSpPr>
          <p:cNvPr id="8" name="Text Placeholder 18">
            <a:extLst>
              <a:ext uri="{FF2B5EF4-FFF2-40B4-BE49-F238E27FC236}">
                <a16:creationId xmlns:a16="http://schemas.microsoft.com/office/drawing/2014/main" id="{F57164EA-BC8B-E44D-953B-54FEF6E35E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4805" y="3308349"/>
            <a:ext cx="3982551" cy="262409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36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400"/>
              </a:lnSpc>
              <a:spcBef>
                <a:spcPts val="0"/>
              </a:spcBef>
              <a:buNone/>
              <a:defRPr sz="21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2pPr>
            <a:lvl3pPr marL="0" indent="0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1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-182880">
              <a:lnSpc>
                <a:spcPts val="24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Title Here</a:t>
            </a:r>
          </a:p>
          <a:p>
            <a:pPr lvl="1"/>
            <a:r>
              <a:rPr lang="en-US" dirty="0"/>
              <a:t>Event description here.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Bulleted List:</a:t>
            </a:r>
          </a:p>
          <a:p>
            <a:pPr lvl="3"/>
            <a:r>
              <a:rPr lang="en-US" dirty="0"/>
              <a:t>Bullet 1.</a:t>
            </a:r>
          </a:p>
          <a:p>
            <a:pPr lvl="3"/>
            <a:r>
              <a:rPr lang="en-US" dirty="0"/>
              <a:t>Bullet 2.</a:t>
            </a:r>
          </a:p>
          <a:p>
            <a:pPr lvl="3"/>
            <a:r>
              <a:rPr lang="en-US" dirty="0"/>
              <a:t>Bullet 3.</a:t>
            </a:r>
          </a:p>
          <a:p>
            <a:pPr lvl="1"/>
            <a:endParaRPr lang="en-US" dirty="0"/>
          </a:p>
        </p:txBody>
      </p:sp>
      <p:sp>
        <p:nvSpPr>
          <p:cNvPr id="15" name="Text Placeholder 18">
            <a:extLst>
              <a:ext uri="{FF2B5EF4-FFF2-40B4-BE49-F238E27FC236}">
                <a16:creationId xmlns:a16="http://schemas.microsoft.com/office/drawing/2014/main" id="{7AC135FC-E3E5-574C-AF01-5DE1E823D82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4805" y="6526131"/>
            <a:ext cx="3982551" cy="1217324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2320"/>
              </a:lnSpc>
              <a:spcBef>
                <a:spcPts val="0"/>
              </a:spcBef>
              <a:buNone/>
              <a:defRPr sz="21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1800"/>
              </a:lnSpc>
              <a:spcBef>
                <a:spcPts val="600"/>
              </a:spcBef>
              <a:buNone/>
              <a:defRPr sz="15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1800"/>
              </a:lnSpc>
              <a:spcBef>
                <a:spcPts val="0"/>
              </a:spcBef>
              <a:buNone/>
              <a:defRPr sz="16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600"/>
              </a:spcBef>
              <a:buNone/>
              <a:defRPr sz="14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For more information, visit [URL]. </a:t>
            </a:r>
          </a:p>
        </p:txBody>
      </p:sp>
    </p:spTree>
    <p:extLst>
      <p:ext uri="{BB962C8B-B14F-4D97-AF65-F5344CB8AC3E}">
        <p14:creationId xmlns:p14="http://schemas.microsoft.com/office/powerpoint/2010/main" val="1925117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1197685"/>
            <a:ext cx="3983071" cy="147042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5200"/>
              </a:lnSpc>
              <a:spcBef>
                <a:spcPts val="0"/>
              </a:spcBef>
              <a:buNone/>
              <a:defRPr sz="60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200"/>
              </a:lnSpc>
              <a:spcBef>
                <a:spcPts val="0"/>
              </a:spcBef>
              <a:buNone/>
              <a:defRPr sz="21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0193EC77-F494-3D4A-80EC-511F0BBA6B2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255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BDA74A99-1673-6D4D-8F17-3FFE4521AD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4675" y="3390897"/>
            <a:ext cx="3982551" cy="422063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50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9300"/>
              </a:lnSpc>
              <a:spcBef>
                <a:spcPts val="0"/>
              </a:spcBef>
              <a:buNone/>
              <a:defRPr sz="95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2900"/>
              </a:lnSpc>
              <a:spcBef>
                <a:spcPts val="0"/>
              </a:spcBef>
              <a:buNone/>
              <a:defRPr sz="45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2700"/>
              </a:lnSpc>
              <a:spcBef>
                <a:spcPts val="0"/>
              </a:spcBef>
              <a:buNone/>
              <a:defRPr sz="24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Info</a:t>
            </a:r>
          </a:p>
          <a:p>
            <a:pPr lvl="1"/>
            <a:r>
              <a:rPr lang="en-US" dirty="0"/>
              <a:t>FEB 28</a:t>
            </a:r>
          </a:p>
          <a:p>
            <a:pPr lvl="2"/>
            <a:r>
              <a:rPr lang="en-US" dirty="0"/>
              <a:t>X:XX-X:XX PM</a:t>
            </a:r>
          </a:p>
          <a:p>
            <a:pPr lvl="2"/>
            <a:endParaRPr lang="en-US" dirty="0"/>
          </a:p>
          <a:p>
            <a:pPr lvl="3"/>
            <a:r>
              <a:rPr lang="en-US" dirty="0"/>
              <a:t>Room, Building Names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DF8E9CEB-AB4D-D64F-B41D-2CD9F6A9C1B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4415" y="1158357"/>
            <a:ext cx="3983071" cy="281005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00" b="0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21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SUBHEADER</a:t>
            </a:r>
          </a:p>
        </p:txBody>
      </p:sp>
    </p:spTree>
    <p:extLst>
      <p:ext uri="{BB962C8B-B14F-4D97-AF65-F5344CB8AC3E}">
        <p14:creationId xmlns:p14="http://schemas.microsoft.com/office/powerpoint/2010/main" val="253961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Row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3440258"/>
            <a:ext cx="3983071" cy="147042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5200"/>
              </a:lnSpc>
              <a:spcBef>
                <a:spcPts val="0"/>
              </a:spcBef>
              <a:buNone/>
              <a:defRPr sz="60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200"/>
              </a:lnSpc>
              <a:spcBef>
                <a:spcPts val="0"/>
              </a:spcBef>
              <a:buNone/>
              <a:defRPr sz="21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0193EC77-F494-3D4A-80EC-511F0BBA6B2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255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BDA74A99-1673-6D4D-8F17-3FFE4521AD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4675" y="5289754"/>
            <a:ext cx="3982551" cy="22840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8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1800"/>
              </a:lnSpc>
              <a:spcBef>
                <a:spcPts val="600"/>
              </a:spcBef>
              <a:buNone/>
              <a:defRPr sz="28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2pPr>
            <a:lvl3pPr marL="0" indent="0">
              <a:lnSpc>
                <a:spcPts val="2300"/>
              </a:lnSpc>
              <a:spcBef>
                <a:spcPts val="0"/>
              </a:spcBef>
              <a:buNone/>
              <a:defRPr sz="21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600"/>
              </a:spcBef>
              <a:buNone/>
              <a:defRPr sz="14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INFORMATION</a:t>
            </a:r>
          </a:p>
          <a:p>
            <a:pPr lvl="1"/>
            <a:r>
              <a:rPr lang="en-US" dirty="0"/>
              <a:t>X:XX-X:XX PM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Event Details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9C22611-0258-1940-8639-157B24BB457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5148263" cy="286207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24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BCE7499A-C868-6E45-8B15-E31DFBA1008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4415" y="3317276"/>
            <a:ext cx="3983071" cy="281005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00" b="0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21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SUBHEADER</a:t>
            </a:r>
          </a:p>
        </p:txBody>
      </p:sp>
    </p:spTree>
    <p:extLst>
      <p:ext uri="{BB962C8B-B14F-4D97-AF65-F5344CB8AC3E}">
        <p14:creationId xmlns:p14="http://schemas.microsoft.com/office/powerpoint/2010/main" val="48491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599757"/>
            <a:ext cx="3983071" cy="1216314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4620"/>
              </a:lnSpc>
              <a:spcBef>
                <a:spcPts val="0"/>
              </a:spcBef>
              <a:buNone/>
              <a:defRPr sz="42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21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2A15D539-C950-C643-9475-6FDD0B91A5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307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494FD797-1A0A-634E-81B2-2C18A7CB781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4415" y="1531885"/>
            <a:ext cx="3983071" cy="281005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00" b="0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21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SUBHEADER</a:t>
            </a:r>
          </a:p>
        </p:txBody>
      </p:sp>
      <p:sp>
        <p:nvSpPr>
          <p:cNvPr id="10" name="Text Placeholder 18">
            <a:extLst>
              <a:ext uri="{FF2B5EF4-FFF2-40B4-BE49-F238E27FC236}">
                <a16:creationId xmlns:a16="http://schemas.microsoft.com/office/drawing/2014/main" id="{AB622715-64D1-924F-AD6A-EE6AC5D69CF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4675" y="2814638"/>
            <a:ext cx="3982551" cy="220070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000"/>
              </a:lnSpc>
              <a:spcBef>
                <a:spcPts val="1200"/>
              </a:spcBef>
              <a:buNone/>
              <a:defRPr sz="20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2000"/>
              </a:lnSpc>
              <a:spcBef>
                <a:spcPts val="0"/>
              </a:spcBef>
              <a:buNone/>
              <a:defRPr sz="20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2000"/>
              </a:lnSpc>
              <a:spcBef>
                <a:spcPts val="120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#1</a:t>
            </a:r>
          </a:p>
          <a:p>
            <a:pPr lvl="1"/>
            <a:r>
              <a:rPr lang="en-US" dirty="0"/>
              <a:t>MONDAY FEB 24</a:t>
            </a:r>
          </a:p>
          <a:p>
            <a:pPr lvl="2"/>
            <a:r>
              <a:rPr lang="en-US" dirty="0"/>
              <a:t>X:XX-X:XX PM</a:t>
            </a:r>
          </a:p>
          <a:p>
            <a:pPr lvl="3"/>
            <a:r>
              <a:rPr lang="en-US" dirty="0"/>
              <a:t>Room, Building Name</a:t>
            </a:r>
          </a:p>
        </p:txBody>
      </p: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0C7CD487-4D88-C842-9E04-DFC09905BCD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74675" y="5316538"/>
            <a:ext cx="3982551" cy="220070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000"/>
              </a:lnSpc>
              <a:spcBef>
                <a:spcPts val="1200"/>
              </a:spcBef>
              <a:buNone/>
              <a:defRPr sz="20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2000"/>
              </a:lnSpc>
              <a:spcBef>
                <a:spcPts val="0"/>
              </a:spcBef>
              <a:buNone/>
              <a:defRPr sz="20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2000"/>
              </a:lnSpc>
              <a:spcBef>
                <a:spcPts val="120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#1</a:t>
            </a:r>
          </a:p>
          <a:p>
            <a:pPr lvl="1"/>
            <a:r>
              <a:rPr lang="en-US" dirty="0"/>
              <a:t>MONDAY FEB 24</a:t>
            </a:r>
          </a:p>
          <a:p>
            <a:pPr lvl="2"/>
            <a:r>
              <a:rPr lang="en-US" dirty="0"/>
              <a:t>X:XX-X:XX PM</a:t>
            </a:r>
          </a:p>
          <a:p>
            <a:pPr lvl="3"/>
            <a:r>
              <a:rPr lang="en-US" dirty="0"/>
              <a:t>Room, Building Name</a:t>
            </a:r>
          </a:p>
        </p:txBody>
      </p:sp>
    </p:spTree>
    <p:extLst>
      <p:ext uri="{BB962C8B-B14F-4D97-AF65-F5344CB8AC3E}">
        <p14:creationId xmlns:p14="http://schemas.microsoft.com/office/powerpoint/2010/main" val="194192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Row with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751382"/>
            <a:ext cx="3983071" cy="1216314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4620"/>
              </a:lnSpc>
              <a:spcBef>
                <a:spcPts val="0"/>
              </a:spcBef>
              <a:buNone/>
              <a:defRPr sz="42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21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17" name="Text Placeholder 18">
            <a:extLst>
              <a:ext uri="{FF2B5EF4-FFF2-40B4-BE49-F238E27FC236}">
                <a16:creationId xmlns:a16="http://schemas.microsoft.com/office/drawing/2014/main" id="{85901862-4B87-5B48-8258-A4737C9E499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03362" y="5435862"/>
            <a:ext cx="2254124" cy="201823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1800"/>
              </a:lnSpc>
              <a:spcBef>
                <a:spcPts val="600"/>
              </a:spcBef>
              <a:buNone/>
              <a:defRPr sz="15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marR="0" indent="0" algn="l" defTabSz="514807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120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  <a:lvl5pPr marL="0" indent="0">
              <a:lnSpc>
                <a:spcPts val="1460"/>
              </a:lnSpc>
              <a:spcBef>
                <a:spcPts val="0"/>
              </a:spcBef>
              <a:buNone/>
              <a:defRPr sz="18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#2</a:t>
            </a:r>
          </a:p>
          <a:p>
            <a:pPr lvl="2"/>
            <a:r>
              <a:rPr lang="en-US" dirty="0"/>
              <a:t>FRI SEPT 25, 11PM      FRI SEPT 25, 11PM      FRI SEPT 25, 11PM</a:t>
            </a:r>
          </a:p>
          <a:p>
            <a:pPr lvl="3"/>
            <a:r>
              <a:rPr lang="en-US" dirty="0"/>
              <a:t>Room, Building Name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2A15D539-C950-C643-9475-6FDD0B91A5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307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E1DCE33C-E8ED-B24C-9D33-680EF868CE3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303362" y="2889432"/>
            <a:ext cx="2254124" cy="201823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1800"/>
              </a:lnSpc>
              <a:spcBef>
                <a:spcPts val="600"/>
              </a:spcBef>
              <a:buNone/>
              <a:defRPr sz="15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marR="0" indent="0" algn="l" defTabSz="514807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120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  <a:lvl5pPr marL="0" indent="0">
              <a:lnSpc>
                <a:spcPts val="1460"/>
              </a:lnSpc>
              <a:spcBef>
                <a:spcPts val="0"/>
              </a:spcBef>
              <a:buNone/>
              <a:defRPr sz="18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#1</a:t>
            </a:r>
          </a:p>
          <a:p>
            <a:pPr lvl="2"/>
            <a:r>
              <a:rPr lang="en-US" dirty="0"/>
              <a:t>FRI SEPT 25, 11PM       FRI SEPT 25, 11PM      FRI SEPT 25, 11PM</a:t>
            </a:r>
          </a:p>
          <a:p>
            <a:pPr lvl="3"/>
            <a:r>
              <a:rPr lang="en-US" dirty="0"/>
              <a:t>Room, Building Name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92F7D-26A6-1445-846F-2293DAE6D7E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574415" y="2889431"/>
            <a:ext cx="1422400" cy="2018233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[Photo Placeholder]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53AF7E4-4206-A449-B716-FA850C20162D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74415" y="5435862"/>
            <a:ext cx="1422400" cy="2018233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[Photo Placeholder]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494FD797-1A0A-634E-81B2-2C18A7CB781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4415" y="746613"/>
            <a:ext cx="3983071" cy="281005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00" b="0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21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SUBHEADER</a:t>
            </a:r>
          </a:p>
        </p:txBody>
      </p:sp>
    </p:spTree>
    <p:extLst>
      <p:ext uri="{BB962C8B-B14F-4D97-AF65-F5344CB8AC3E}">
        <p14:creationId xmlns:p14="http://schemas.microsoft.com/office/powerpoint/2010/main" val="56635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751382"/>
            <a:ext cx="3983071" cy="1216314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4320"/>
              </a:lnSpc>
              <a:spcBef>
                <a:spcPts val="0"/>
              </a:spcBef>
              <a:buNone/>
              <a:defRPr sz="45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8" name="Text Placeholder 18">
            <a:extLst>
              <a:ext uri="{FF2B5EF4-FFF2-40B4-BE49-F238E27FC236}">
                <a16:creationId xmlns:a16="http://schemas.microsoft.com/office/drawing/2014/main" id="{F57164EA-BC8B-E44D-953B-54FEF6E35E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4675" y="2814638"/>
            <a:ext cx="3982551" cy="121631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1800"/>
              </a:lnSpc>
              <a:spcBef>
                <a:spcPts val="600"/>
              </a:spcBef>
              <a:buNone/>
              <a:defRPr sz="16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1800"/>
              </a:lnSpc>
              <a:spcBef>
                <a:spcPts val="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600"/>
              </a:spcBef>
              <a:buNone/>
              <a:defRPr sz="14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#1</a:t>
            </a:r>
          </a:p>
          <a:p>
            <a:pPr lvl="1"/>
            <a:r>
              <a:rPr lang="en-US" dirty="0"/>
              <a:t>MONDAY FEB 24</a:t>
            </a:r>
          </a:p>
          <a:p>
            <a:pPr lvl="2"/>
            <a:r>
              <a:rPr lang="en-US" dirty="0"/>
              <a:t>X:XX-X:XX PM</a:t>
            </a:r>
          </a:p>
          <a:p>
            <a:pPr lvl="3"/>
            <a:r>
              <a:rPr lang="en-US" dirty="0"/>
              <a:t>Room, Building Name</a:t>
            </a:r>
          </a:p>
        </p:txBody>
      </p:sp>
      <p:sp>
        <p:nvSpPr>
          <p:cNvPr id="15" name="Text Placeholder 18">
            <a:extLst>
              <a:ext uri="{FF2B5EF4-FFF2-40B4-BE49-F238E27FC236}">
                <a16:creationId xmlns:a16="http://schemas.microsoft.com/office/drawing/2014/main" id="{7AC135FC-E3E5-574C-AF01-5DE1E823D82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4675" y="6136699"/>
            <a:ext cx="3982551" cy="121732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1800"/>
              </a:lnSpc>
              <a:spcBef>
                <a:spcPts val="600"/>
              </a:spcBef>
              <a:buNone/>
              <a:defRPr sz="16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1800"/>
              </a:lnSpc>
              <a:spcBef>
                <a:spcPts val="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600"/>
              </a:spcBef>
              <a:buNone/>
              <a:defRPr sz="14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#3</a:t>
            </a:r>
          </a:p>
          <a:p>
            <a:pPr lvl="1"/>
            <a:r>
              <a:rPr lang="en-US" dirty="0"/>
              <a:t>MONDAY FEB 24</a:t>
            </a:r>
          </a:p>
          <a:p>
            <a:pPr lvl="2"/>
            <a:r>
              <a:rPr lang="en-US" dirty="0"/>
              <a:t>X:XX-X:XX PM</a:t>
            </a:r>
          </a:p>
          <a:p>
            <a:pPr lvl="3"/>
            <a:r>
              <a:rPr lang="en-US" dirty="0"/>
              <a:t>Room, Building Name</a:t>
            </a:r>
          </a:p>
        </p:txBody>
      </p:sp>
      <p:sp>
        <p:nvSpPr>
          <p:cNvPr id="17" name="Text Placeholder 18">
            <a:extLst>
              <a:ext uri="{FF2B5EF4-FFF2-40B4-BE49-F238E27FC236}">
                <a16:creationId xmlns:a16="http://schemas.microsoft.com/office/drawing/2014/main" id="{85901862-4B87-5B48-8258-A4737C9E499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4675" y="4475163"/>
            <a:ext cx="3982551" cy="121732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1800"/>
              </a:lnSpc>
              <a:spcBef>
                <a:spcPts val="600"/>
              </a:spcBef>
              <a:buNone/>
              <a:defRPr sz="15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1800"/>
              </a:lnSpc>
              <a:spcBef>
                <a:spcPts val="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600"/>
              </a:spcBef>
              <a:buNone/>
              <a:defRPr sz="14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  <a:lvl5pPr marL="0" indent="0">
              <a:lnSpc>
                <a:spcPts val="1460"/>
              </a:lnSpc>
              <a:spcBef>
                <a:spcPts val="0"/>
              </a:spcBef>
              <a:buNone/>
              <a:defRPr sz="18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#2</a:t>
            </a:r>
          </a:p>
          <a:p>
            <a:pPr lvl="1"/>
            <a:r>
              <a:rPr lang="en-US" dirty="0"/>
              <a:t>MONDAY FEB 24</a:t>
            </a:r>
          </a:p>
          <a:p>
            <a:pPr lvl="2"/>
            <a:r>
              <a:rPr lang="en-US" dirty="0"/>
              <a:t>X:XX-X:XX PM</a:t>
            </a:r>
          </a:p>
          <a:p>
            <a:pPr lvl="3"/>
            <a:r>
              <a:rPr lang="en-US" dirty="0"/>
              <a:t>Room, Building Name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2A15D539-C950-C643-9475-6FDD0B91A5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255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</p:spTree>
    <p:extLst>
      <p:ext uri="{BB962C8B-B14F-4D97-AF65-F5344CB8AC3E}">
        <p14:creationId xmlns:p14="http://schemas.microsoft.com/office/powerpoint/2010/main" val="62747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p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351952"/>
            <a:ext cx="3983071" cy="220676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5200"/>
              </a:lnSpc>
              <a:spcBef>
                <a:spcPts val="0"/>
              </a:spcBef>
              <a:buNone/>
              <a:defRPr sz="60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200"/>
              </a:lnSpc>
              <a:spcBef>
                <a:spcPts val="0"/>
              </a:spcBef>
              <a:buNone/>
              <a:defRPr sz="21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</a:t>
            </a:r>
          </a:p>
          <a:p>
            <a:pPr lvl="0"/>
            <a:r>
              <a:rPr lang="en-US" dirty="0"/>
              <a:t>Name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0193EC77-F494-3D4A-80EC-511F0BBA6B2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255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BDA74A99-1673-6D4D-8F17-3FFE4521AD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4675" y="3390897"/>
            <a:ext cx="3982551" cy="422063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50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9500"/>
              </a:lnSpc>
              <a:spcBef>
                <a:spcPts val="0"/>
              </a:spcBef>
              <a:buNone/>
              <a:defRPr sz="95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3200"/>
              </a:lnSpc>
              <a:spcBef>
                <a:spcPts val="0"/>
              </a:spcBef>
              <a:buNone/>
              <a:defRPr sz="45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2700"/>
              </a:lnSpc>
              <a:spcBef>
                <a:spcPts val="0"/>
              </a:spcBef>
              <a:buNone/>
              <a:defRPr sz="24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Info</a:t>
            </a:r>
          </a:p>
          <a:p>
            <a:pPr lvl="1"/>
            <a:r>
              <a:rPr lang="en-US" dirty="0"/>
              <a:t>FEB 28</a:t>
            </a:r>
          </a:p>
          <a:p>
            <a:pPr lvl="2"/>
            <a:r>
              <a:rPr lang="en-US" dirty="0"/>
              <a:t>X:XX-X:XX PM</a:t>
            </a:r>
          </a:p>
          <a:p>
            <a:pPr lvl="2"/>
            <a:endParaRPr lang="en-US" dirty="0"/>
          </a:p>
          <a:p>
            <a:pPr lvl="3"/>
            <a:r>
              <a:rPr lang="en-US" dirty="0"/>
              <a:t>Room, Building Names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DF8E9CEB-AB4D-D64F-B41D-2CD9F6A9C1B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4415" y="370108"/>
            <a:ext cx="3983071" cy="281005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00" b="0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21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SUBHEADER</a:t>
            </a:r>
          </a:p>
        </p:txBody>
      </p:sp>
    </p:spTree>
    <p:extLst>
      <p:ext uri="{BB962C8B-B14F-4D97-AF65-F5344CB8AC3E}">
        <p14:creationId xmlns:p14="http://schemas.microsoft.com/office/powerpoint/2010/main" val="3534325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+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0193EC77-F494-3D4A-80EC-511F0BBA6B2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255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BDA74A99-1673-6D4D-8F17-3FFE4521AD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4675" y="3390897"/>
            <a:ext cx="3982551" cy="422063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50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8100"/>
              </a:lnSpc>
              <a:spcBef>
                <a:spcPts val="0"/>
              </a:spcBef>
              <a:buNone/>
              <a:defRPr sz="80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3200"/>
              </a:lnSpc>
              <a:spcBef>
                <a:spcPts val="0"/>
              </a:spcBef>
              <a:buNone/>
              <a:defRPr sz="45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2300"/>
              </a:lnSpc>
              <a:spcBef>
                <a:spcPts val="0"/>
              </a:spcBef>
              <a:buNone/>
              <a:defRPr sz="18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Info</a:t>
            </a:r>
          </a:p>
          <a:p>
            <a:pPr lvl="1"/>
            <a:r>
              <a:rPr lang="en-US" dirty="0"/>
              <a:t>APR 22</a:t>
            </a:r>
          </a:p>
          <a:p>
            <a:pPr lvl="2"/>
            <a:r>
              <a:rPr lang="en-US" dirty="0"/>
              <a:t>X:XX-X:XX PM</a:t>
            </a:r>
          </a:p>
          <a:p>
            <a:pPr lvl="2"/>
            <a:endParaRPr lang="en-US" dirty="0"/>
          </a:p>
          <a:p>
            <a:pPr lvl="3"/>
            <a:r>
              <a:rPr lang="en-US" dirty="0"/>
              <a:t>Room, Building Names</a:t>
            </a:r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2635A30E-9B3B-0849-834F-86EB8B698F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156870"/>
            <a:ext cx="3983071" cy="1642194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4320"/>
              </a:lnSpc>
              <a:spcBef>
                <a:spcPts val="0"/>
              </a:spcBef>
              <a:buNone/>
              <a:defRPr sz="46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ED6725EA-9E83-B54F-B951-70ACA07F2E5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4415" y="337208"/>
            <a:ext cx="3983071" cy="281005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16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SUBHEADER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F62F68-C408-AC48-9EE0-67E2FDCCACA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74675" y="1813968"/>
            <a:ext cx="3983038" cy="917763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marR="0" indent="0" algn="l" defTabSz="914355" rtl="0" eaLnBrk="1" fontAlgn="auto" latinLnBrk="0" hangingPunct="1">
              <a:lnSpc>
                <a:spcPts val="21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7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pPr marL="0" marR="0" lvl="0" indent="0" algn="l" defTabSz="914355" rtl="0" eaLnBrk="1" fontAlgn="auto" latinLnBrk="0" hangingPunct="1">
              <a:lnSpc>
                <a:spcPts val="21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Speaker Names and Graduation Year (if alumni) </a:t>
            </a:r>
          </a:p>
        </p:txBody>
      </p:sp>
    </p:spTree>
    <p:extLst>
      <p:ext uri="{BB962C8B-B14F-4D97-AF65-F5344CB8AC3E}">
        <p14:creationId xmlns:p14="http://schemas.microsoft.com/office/powerpoint/2010/main" val="1238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A8CEF68-AB98-3C4D-8BC0-36632E04ECA0}"/>
              </a:ext>
            </a:extLst>
          </p:cNvPr>
          <p:cNvSpPr/>
          <p:nvPr userDrawn="1"/>
        </p:nvSpPr>
        <p:spPr>
          <a:xfrm>
            <a:off x="0" y="0"/>
            <a:ext cx="5148263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94330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6" r:id="rId2"/>
  </p:sldLayoutIdLst>
  <p:txStyles>
    <p:titleStyle>
      <a:lvl1pPr algn="l" defTabSz="514807" rtl="0" eaLnBrk="1" latinLnBrk="0" hangingPunct="1">
        <a:lnSpc>
          <a:spcPct val="90000"/>
        </a:lnSpc>
        <a:spcBef>
          <a:spcPct val="0"/>
        </a:spcBef>
        <a:buNone/>
        <a:defRPr sz="24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702" indent="-128702" algn="l" defTabSz="51480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6105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43509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126" kern="1200">
          <a:solidFill>
            <a:schemeClr val="tx1"/>
          </a:solidFill>
          <a:latin typeface="+mn-lt"/>
          <a:ea typeface="+mn-ea"/>
          <a:cs typeface="+mn-cs"/>
        </a:defRPr>
      </a:lvl3pPr>
      <a:lvl4pPr marL="900913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8316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5720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3123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30527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7931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404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807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2211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614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7018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4422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1825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9229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4ED52A-56FA-754E-B48A-F5F80444AA68}"/>
              </a:ext>
            </a:extLst>
          </p:cNvPr>
          <p:cNvSpPr/>
          <p:nvPr userDrawn="1"/>
        </p:nvSpPr>
        <p:spPr>
          <a:xfrm>
            <a:off x="-1" y="0"/>
            <a:ext cx="5148263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8CEF68-AB98-3C4D-8BC0-36632E04ECA0}"/>
              </a:ext>
            </a:extLst>
          </p:cNvPr>
          <p:cNvSpPr/>
          <p:nvPr userDrawn="1"/>
        </p:nvSpPr>
        <p:spPr>
          <a:xfrm>
            <a:off x="0" y="8001000"/>
            <a:ext cx="5148263" cy="1143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879006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83" r:id="rId3"/>
    <p:sldLayoutId id="2147483673" r:id="rId4"/>
    <p:sldLayoutId id="2147483669" r:id="rId5"/>
  </p:sldLayoutIdLst>
  <p:txStyles>
    <p:titleStyle>
      <a:lvl1pPr algn="l" defTabSz="514807" rtl="0" eaLnBrk="1" latinLnBrk="0" hangingPunct="1">
        <a:lnSpc>
          <a:spcPct val="90000"/>
        </a:lnSpc>
        <a:spcBef>
          <a:spcPct val="0"/>
        </a:spcBef>
        <a:buNone/>
        <a:defRPr sz="24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702" indent="-128702" algn="l" defTabSz="51480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6105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43509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126" kern="1200">
          <a:solidFill>
            <a:schemeClr val="tx1"/>
          </a:solidFill>
          <a:latin typeface="+mn-lt"/>
          <a:ea typeface="+mn-ea"/>
          <a:cs typeface="+mn-cs"/>
        </a:defRPr>
      </a:lvl3pPr>
      <a:lvl4pPr marL="900913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8316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5720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3123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30527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7931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404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807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2211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614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7018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4422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1825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9229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A8CEF68-AB98-3C4D-8BC0-36632E04ECA0}"/>
              </a:ext>
            </a:extLst>
          </p:cNvPr>
          <p:cNvSpPr/>
          <p:nvPr userDrawn="1"/>
        </p:nvSpPr>
        <p:spPr>
          <a:xfrm>
            <a:off x="0" y="8001000"/>
            <a:ext cx="5148263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18741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75" r:id="rId3"/>
    <p:sldLayoutId id="2147483679" r:id="rId4"/>
    <p:sldLayoutId id="2147483680" r:id="rId5"/>
  </p:sldLayoutIdLst>
  <p:txStyles>
    <p:titleStyle>
      <a:lvl1pPr algn="l" defTabSz="514807" rtl="0" eaLnBrk="1" latinLnBrk="0" hangingPunct="1">
        <a:lnSpc>
          <a:spcPct val="90000"/>
        </a:lnSpc>
        <a:spcBef>
          <a:spcPct val="0"/>
        </a:spcBef>
        <a:buNone/>
        <a:defRPr sz="24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702" indent="-128702" algn="l" defTabSz="51480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6105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43509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126" kern="1200">
          <a:solidFill>
            <a:schemeClr val="tx1"/>
          </a:solidFill>
          <a:latin typeface="+mn-lt"/>
          <a:ea typeface="+mn-ea"/>
          <a:cs typeface="+mn-cs"/>
        </a:defRPr>
      </a:lvl3pPr>
      <a:lvl4pPr marL="900913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8316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5720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3123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30527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7931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404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807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2211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614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7018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4422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1825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9229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D1DDC14-B055-B045-A78B-BF8FE0EFA8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0509" y="289442"/>
            <a:ext cx="4247243" cy="1216314"/>
          </a:xfrm>
        </p:spPr>
        <p:txBody>
          <a:bodyPr>
            <a:normAutofit fontScale="92500"/>
          </a:bodyPr>
          <a:lstStyle/>
          <a:p>
            <a:pPr algn="ctr"/>
            <a:r>
              <a:rPr lang="en-US" sz="3600" b="1" dirty="0"/>
              <a:t>iSchool Screen of Fame</a:t>
            </a:r>
          </a:p>
          <a:p>
            <a:pPr algn="ctr"/>
            <a:r>
              <a:rPr lang="en-US" sz="3600" b="1" dirty="0"/>
              <a:t>CONGRATULATIONS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32AF810F-FAE2-4FC3-9995-3B507FB3B1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-1530118" y="7982292"/>
            <a:ext cx="7958252" cy="116170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School of Information Studies</a:t>
            </a:r>
          </a:p>
          <a:p>
            <a:pPr algn="ctr"/>
            <a:r>
              <a:rPr lang="en-US" dirty="0"/>
              <a:t>Syracuse University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AC9844C-DDD0-C7C6-FC0B-4FE28CBD1DC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75" r="1175"/>
          <a:stretch/>
        </p:blipFill>
        <p:spPr>
          <a:xfrm>
            <a:off x="1179669" y="1715752"/>
            <a:ext cx="2788921" cy="25146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7ACC2223-D6E2-32CE-328B-D9298DEBC869}"/>
              </a:ext>
            </a:extLst>
          </p:cNvPr>
          <p:cNvSpPr txBox="1">
            <a:spLocks/>
          </p:cNvSpPr>
          <p:nvPr/>
        </p:nvSpPr>
        <p:spPr>
          <a:xfrm>
            <a:off x="450507" y="4305492"/>
            <a:ext cx="4247243" cy="1216314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 algn="l" defTabSz="514807" rtl="0" eaLnBrk="1" latinLnBrk="0" hangingPunct="1">
              <a:lnSpc>
                <a:spcPts val="4620"/>
              </a:lnSpc>
              <a:spcBef>
                <a:spcPts val="0"/>
              </a:spcBef>
              <a:buFont typeface="Arial" panose="020B0604020202020204" pitchFamily="34" charset="0"/>
              <a:buNone/>
              <a:defRPr sz="4200" b="0" i="0" kern="120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  <a:cs typeface="+mn-cs"/>
              </a:defRPr>
            </a:lvl1pPr>
            <a:lvl2pPr marL="0" indent="0" algn="l" defTabSz="514807" rtl="0" eaLnBrk="1" latinLnBrk="0" hangingPunct="1">
              <a:lnSpc>
                <a:spcPts val="2520"/>
              </a:lnSpc>
              <a:spcBef>
                <a:spcPts val="0"/>
              </a:spcBef>
              <a:buFont typeface="Arial" panose="020B0604020202020204" pitchFamily="34" charset="0"/>
              <a:buNone/>
              <a:defRPr sz="2100" b="1" i="0" kern="120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  <a:cs typeface="+mn-cs"/>
              </a:defRPr>
            </a:lvl2pPr>
            <a:lvl3pPr marL="643509" indent="-128702" algn="l" defTabSz="514807" rtl="0" eaLnBrk="1" latinLnBrk="0" hangingPunct="1">
              <a:lnSpc>
                <a:spcPct val="90000"/>
              </a:lnSpc>
              <a:spcBef>
                <a:spcPts val="282"/>
              </a:spcBef>
              <a:buFont typeface="Arial" panose="020B0604020202020204" pitchFamily="34" charset="0"/>
              <a:buChar char="•"/>
              <a:defRPr sz="112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913" indent="-128702" algn="l" defTabSz="514807" rtl="0" eaLnBrk="1" latinLnBrk="0" hangingPunct="1">
              <a:lnSpc>
                <a:spcPct val="90000"/>
              </a:lnSpc>
              <a:spcBef>
                <a:spcPts val="282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8316" indent="-128702" algn="l" defTabSz="514807" rtl="0" eaLnBrk="1" latinLnBrk="0" hangingPunct="1">
              <a:lnSpc>
                <a:spcPts val="3800"/>
              </a:lnSpc>
              <a:spcBef>
                <a:spcPts val="282"/>
              </a:spcBef>
              <a:buFont typeface="Arial" panose="020B0604020202020204" pitchFamily="34" charset="0"/>
              <a:buChar char="•"/>
              <a:defRPr sz="3600" b="1" i="0" kern="120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  <a:cs typeface="+mn-cs"/>
              </a:defRPr>
            </a:lvl5pPr>
            <a:lvl6pPr marL="1415720" indent="-128702" algn="l" defTabSz="514807" rtl="0" eaLnBrk="1" latinLnBrk="0" hangingPunct="1">
              <a:lnSpc>
                <a:spcPct val="90000"/>
              </a:lnSpc>
              <a:spcBef>
                <a:spcPts val="282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3123" indent="-128702" algn="l" defTabSz="514807" rtl="0" eaLnBrk="1" latinLnBrk="0" hangingPunct="1">
              <a:lnSpc>
                <a:spcPct val="90000"/>
              </a:lnSpc>
              <a:spcBef>
                <a:spcPts val="282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30527" indent="-128702" algn="l" defTabSz="514807" rtl="0" eaLnBrk="1" latinLnBrk="0" hangingPunct="1">
              <a:lnSpc>
                <a:spcPct val="90000"/>
              </a:lnSpc>
              <a:spcBef>
                <a:spcPts val="282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7931" indent="-128702" algn="l" defTabSz="514807" rtl="0" eaLnBrk="1" latinLnBrk="0" hangingPunct="1">
              <a:lnSpc>
                <a:spcPct val="90000"/>
              </a:lnSpc>
              <a:spcBef>
                <a:spcPts val="282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/>
              <a:t>Karan Shah</a:t>
            </a:r>
          </a:p>
          <a:p>
            <a:endParaRPr lang="en-US" sz="3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AE1813-2532-7AB8-21E5-9BBC37C10A10}"/>
              </a:ext>
            </a:extLst>
          </p:cNvPr>
          <p:cNvSpPr txBox="1"/>
          <p:nvPr/>
        </p:nvSpPr>
        <p:spPr>
          <a:xfrm>
            <a:off x="594286" y="5370161"/>
            <a:ext cx="4103466" cy="181588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Sherman Sans Book" pitchFamily="50" charset="0"/>
                <a:ea typeface="Sherman Sans Book" pitchFamily="50" charset="0"/>
              </a:rPr>
              <a:t>Karan Shah will be a full-time Data Scientist at Wipro located in Louisville, KY.</a:t>
            </a:r>
          </a:p>
        </p:txBody>
      </p:sp>
    </p:spTree>
    <p:extLst>
      <p:ext uri="{BB962C8B-B14F-4D97-AF65-F5344CB8AC3E}">
        <p14:creationId xmlns:p14="http://schemas.microsoft.com/office/powerpoint/2010/main" val="97352029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2">
  <a:themeElements>
    <a:clrScheme name="Custom 7">
      <a:dk1>
        <a:srgbClr val="3F403F"/>
      </a:dk1>
      <a:lt1>
        <a:srgbClr val="FFFFFF"/>
      </a:lt1>
      <a:dk2>
        <a:srgbClr val="F76900"/>
      </a:dk2>
      <a:lt2>
        <a:srgbClr val="ADB3B8"/>
      </a:lt2>
      <a:accent1>
        <a:srgbClr val="000E54"/>
      </a:accent1>
      <a:accent2>
        <a:srgbClr val="FF431B"/>
      </a:accent2>
      <a:accent3>
        <a:srgbClr val="FF8E00"/>
      </a:accent3>
      <a:accent4>
        <a:srgbClr val="203299"/>
      </a:accent4>
      <a:accent5>
        <a:srgbClr val="5B9BD5"/>
      </a:accent5>
      <a:accent6>
        <a:srgbClr val="F7690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8332527-0123-9149-9853-94423347528B}" vid="{F87B30A8-C0F9-9D4B-B567-B4E898102DB9}"/>
    </a:ext>
  </a:extLst>
</a:theme>
</file>

<file path=ppt/theme/theme2.xml><?xml version="1.0" encoding="utf-8"?>
<a:theme xmlns:a="http://schemas.openxmlformats.org/drawingml/2006/main" name="Theme 3">
  <a:themeElements>
    <a:clrScheme name="Custom 7">
      <a:dk1>
        <a:srgbClr val="3F403F"/>
      </a:dk1>
      <a:lt1>
        <a:srgbClr val="FFFFFF"/>
      </a:lt1>
      <a:dk2>
        <a:srgbClr val="F76900"/>
      </a:dk2>
      <a:lt2>
        <a:srgbClr val="ADB3B8"/>
      </a:lt2>
      <a:accent1>
        <a:srgbClr val="000E54"/>
      </a:accent1>
      <a:accent2>
        <a:srgbClr val="FF431B"/>
      </a:accent2>
      <a:accent3>
        <a:srgbClr val="FF8E00"/>
      </a:accent3>
      <a:accent4>
        <a:srgbClr val="203299"/>
      </a:accent4>
      <a:accent5>
        <a:srgbClr val="5B9BD5"/>
      </a:accent5>
      <a:accent6>
        <a:srgbClr val="F7690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8332527-0123-9149-9853-94423347528B}" vid="{E6FB2935-EE18-7C4C-B4B3-CCF993F04CCA}"/>
    </a:ext>
  </a:extLst>
</a:theme>
</file>

<file path=ppt/theme/theme3.xml><?xml version="1.0" encoding="utf-8"?>
<a:theme xmlns:a="http://schemas.openxmlformats.org/drawingml/2006/main" name="Theme 4">
  <a:themeElements>
    <a:clrScheme name="Custom 7">
      <a:dk1>
        <a:srgbClr val="3F403F"/>
      </a:dk1>
      <a:lt1>
        <a:srgbClr val="FFFFFF"/>
      </a:lt1>
      <a:dk2>
        <a:srgbClr val="F76900"/>
      </a:dk2>
      <a:lt2>
        <a:srgbClr val="ADB3B8"/>
      </a:lt2>
      <a:accent1>
        <a:srgbClr val="000E54"/>
      </a:accent1>
      <a:accent2>
        <a:srgbClr val="FF431B"/>
      </a:accent2>
      <a:accent3>
        <a:srgbClr val="FF8E00"/>
      </a:accent3>
      <a:accent4>
        <a:srgbClr val="203299"/>
      </a:accent4>
      <a:accent5>
        <a:srgbClr val="5B9BD5"/>
      </a:accent5>
      <a:accent6>
        <a:srgbClr val="F7690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8332527-0123-9149-9853-94423347528B}" vid="{AFD95026-1FEC-4540-B43B-2BDEAE41891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Syracuse-University_Digital-Signage-Template_9-16</Template>
  <TotalTime>99</TotalTime>
  <Words>29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Sherman Sans Bold</vt:lpstr>
      <vt:lpstr>Sherman Sans Book</vt:lpstr>
      <vt:lpstr>Theme 2</vt:lpstr>
      <vt:lpstr>Theme 3</vt:lpstr>
      <vt:lpstr>Theme 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 Fouts</dc:creator>
  <cp:lastModifiedBy>Jeffrey Fouts</cp:lastModifiedBy>
  <cp:revision>9</cp:revision>
  <dcterms:created xsi:type="dcterms:W3CDTF">2022-01-06T14:49:34Z</dcterms:created>
  <dcterms:modified xsi:type="dcterms:W3CDTF">2025-05-14T13:28:19Z</dcterms:modified>
</cp:coreProperties>
</file>